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5AA6"/>
    <a:srgbClr val="00803B"/>
    <a:srgbClr val="32B824"/>
    <a:srgbClr val="FFFFFF"/>
    <a:srgbClr val="144A0E"/>
    <a:srgbClr val="1F7416"/>
    <a:srgbClr val="258A1A"/>
    <a:srgbClr val="2997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3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E78B34-EB62-41E0-A05C-58A0D8A86346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1ED97BA-3EC2-43AD-AADF-DB068646967B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 w="57150"/>
      </dgm:spPr>
      <dgm:t>
        <a:bodyPr lIns="3600" tIns="72000" rIns="3600" bIns="3600"/>
        <a:lstStyle/>
        <a:p>
          <a:pPr algn="ctr">
            <a:spcAft>
              <a:spcPct val="35000"/>
            </a:spcAft>
          </a:pPr>
          <a:endParaRPr lang="ru-RU" sz="1800" dirty="0" smtClean="0"/>
        </a:p>
        <a:p>
          <a:pPr marL="108000" algn="l">
            <a:spcAft>
              <a:spcPts val="300"/>
            </a:spcAft>
          </a:pPr>
          <a:r>
            <a:rPr lang="ru-RU" sz="1700" dirty="0" smtClean="0"/>
            <a:t>1) Рост …</a:t>
          </a:r>
        </a:p>
        <a:p>
          <a:pPr marL="108000" algn="l">
            <a:spcAft>
              <a:spcPts val="300"/>
            </a:spcAft>
          </a:pPr>
          <a:r>
            <a:rPr lang="ru-RU" sz="1700" dirty="0" smtClean="0"/>
            <a:t>2) Победа в</a:t>
          </a:r>
          <a:r>
            <a:rPr lang="ru-RU" sz="1700" dirty="0" smtClean="0">
              <a:ea typeface="+mj-ea"/>
              <a:cs typeface="+mj-cs"/>
            </a:rPr>
            <a:t> …</a:t>
          </a:r>
        </a:p>
        <a:p>
          <a:pPr marL="108000" algn="l">
            <a:spcAft>
              <a:spcPts val="300"/>
            </a:spcAft>
          </a:pPr>
          <a:r>
            <a:rPr lang="ru-RU" sz="1700" dirty="0" smtClean="0">
              <a:ea typeface="+mj-ea"/>
              <a:cs typeface="+mj-cs"/>
            </a:rPr>
            <a:t>3) Существенное повышение лояльности …</a:t>
          </a:r>
        </a:p>
        <a:p>
          <a:pPr algn="ctr">
            <a:spcAft>
              <a:spcPct val="35000"/>
            </a:spcAft>
          </a:pPr>
          <a:endParaRPr lang="ru-RU" sz="1800" dirty="0"/>
        </a:p>
      </dgm:t>
    </dgm:pt>
    <dgm:pt modelId="{8FB0754D-8F80-4C9B-9A8D-E7C10D49D02E}" type="parTrans" cxnId="{352A94CA-6BE6-45FE-8559-A6D264B1B42D}">
      <dgm:prSet/>
      <dgm:spPr/>
      <dgm:t>
        <a:bodyPr/>
        <a:lstStyle/>
        <a:p>
          <a:endParaRPr lang="ru-RU"/>
        </a:p>
      </dgm:t>
    </dgm:pt>
    <dgm:pt modelId="{5950D06F-6F1B-4283-AA70-26AF784F6E50}" type="sibTrans" cxnId="{352A94CA-6BE6-45FE-8559-A6D264B1B42D}">
      <dgm:prSet/>
      <dgm:spPr/>
      <dgm:t>
        <a:bodyPr/>
        <a:lstStyle/>
        <a:p>
          <a:endParaRPr lang="ru-RU"/>
        </a:p>
      </dgm:t>
    </dgm:pt>
    <dgm:pt modelId="{6F73CCA7-176B-44D4-B642-D2F6E607B285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 w="57150"/>
      </dgm:spPr>
      <dgm:t>
        <a:bodyPr lIns="3600" tIns="72000" rIns="3600" bIns="3600"/>
        <a:lstStyle/>
        <a:p>
          <a:pPr marL="108000" algn="l"/>
          <a:r>
            <a:rPr lang="ru-RU" sz="2000" dirty="0" smtClean="0"/>
            <a:t>Предложение для …</a:t>
          </a:r>
          <a:endParaRPr lang="ru-RU" sz="2000" dirty="0"/>
        </a:p>
      </dgm:t>
    </dgm:pt>
    <dgm:pt modelId="{2805D0AC-774F-4F44-92E8-54F901E483CC}" type="parTrans" cxnId="{37BE64A7-0221-45DF-A516-BDF252DD0FDA}">
      <dgm:prSet/>
      <dgm:spPr/>
      <dgm:t>
        <a:bodyPr/>
        <a:lstStyle/>
        <a:p>
          <a:endParaRPr lang="ru-RU"/>
        </a:p>
      </dgm:t>
    </dgm:pt>
    <dgm:pt modelId="{74D57E28-1A4C-4891-8E7F-6C6359964EFC}" type="sibTrans" cxnId="{37BE64A7-0221-45DF-A516-BDF252DD0FDA}">
      <dgm:prSet/>
      <dgm:spPr/>
      <dgm:t>
        <a:bodyPr/>
        <a:lstStyle/>
        <a:p>
          <a:endParaRPr lang="ru-RU"/>
        </a:p>
      </dgm:t>
    </dgm:pt>
    <dgm:pt modelId="{AE2EA091-D1D5-472F-AEEA-3FBB7FEAE689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 w="57150"/>
      </dgm:spPr>
      <dgm:t>
        <a:bodyPr lIns="3600" tIns="72000" rIns="3600" bIns="3600"/>
        <a:lstStyle/>
        <a:p>
          <a:pPr marL="108000" algn="l"/>
          <a:r>
            <a:rPr lang="ru-RU" sz="2000" dirty="0" smtClean="0"/>
            <a:t>- </a:t>
          </a:r>
          <a:r>
            <a:rPr lang="ru-RU" sz="2000" dirty="0" smtClean="0"/>
            <a:t>50 </a:t>
          </a:r>
          <a:r>
            <a:rPr lang="ru-RU" sz="2000" dirty="0" err="1" smtClean="0"/>
            <a:t>чел.дней</a:t>
          </a:r>
          <a:r>
            <a:rPr lang="ru-RU" sz="2000" dirty="0" smtClean="0"/>
            <a:t> работы …</a:t>
          </a:r>
          <a:endParaRPr lang="ru-RU" sz="2000" dirty="0"/>
        </a:p>
      </dgm:t>
    </dgm:pt>
    <dgm:pt modelId="{89303F52-6E26-4211-9172-3E0117B8509E}" type="parTrans" cxnId="{CF84F728-8D51-4A13-B049-E523686BDAE1}">
      <dgm:prSet/>
      <dgm:spPr/>
      <dgm:t>
        <a:bodyPr/>
        <a:lstStyle/>
        <a:p>
          <a:endParaRPr lang="ru-RU"/>
        </a:p>
      </dgm:t>
    </dgm:pt>
    <dgm:pt modelId="{E84FF060-67D2-46AA-8F89-25782A65FF2B}" type="sibTrans" cxnId="{CF84F728-8D51-4A13-B049-E523686BDAE1}">
      <dgm:prSet/>
      <dgm:spPr/>
      <dgm:t>
        <a:bodyPr/>
        <a:lstStyle/>
        <a:p>
          <a:endParaRPr lang="ru-RU"/>
        </a:p>
      </dgm:t>
    </dgm:pt>
    <dgm:pt modelId="{988BA072-46D6-4A9C-BCF0-15A98724884A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r>
            <a:rPr lang="ru-RU" sz="2400" dirty="0" smtClean="0"/>
            <a:t>- …</a:t>
          </a:r>
          <a:endParaRPr lang="ru-RU" sz="2400" dirty="0"/>
        </a:p>
      </dgm:t>
    </dgm:pt>
    <dgm:pt modelId="{ED9E4610-4D63-4343-AE91-E2C533023C83}" type="parTrans" cxnId="{9AE8224C-EB2E-4B37-87B9-CEAF92F1B1AC}">
      <dgm:prSet/>
      <dgm:spPr/>
      <dgm:t>
        <a:bodyPr/>
        <a:lstStyle/>
        <a:p>
          <a:endParaRPr lang="ru-RU"/>
        </a:p>
      </dgm:t>
    </dgm:pt>
    <dgm:pt modelId="{594E1303-A670-4DBD-B696-FE5A5D320381}" type="sibTrans" cxnId="{9AE8224C-EB2E-4B37-87B9-CEAF92F1B1AC}">
      <dgm:prSet/>
      <dgm:spPr/>
      <dgm:t>
        <a:bodyPr/>
        <a:lstStyle/>
        <a:p>
          <a:endParaRPr lang="ru-RU"/>
        </a:p>
      </dgm:t>
    </dgm:pt>
    <dgm:pt modelId="{00A3D51C-65A7-4972-84D4-005435776909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r>
            <a:rPr lang="ru-RU" sz="2400" dirty="0" smtClean="0"/>
            <a:t>…</a:t>
          </a:r>
          <a:endParaRPr lang="ru-RU" sz="2400" dirty="0"/>
        </a:p>
      </dgm:t>
    </dgm:pt>
    <dgm:pt modelId="{B9F90B2A-75F8-4DE1-BD7E-F0E03821BA5D}" type="parTrans" cxnId="{2F86D092-B88F-4CC9-ACEA-7AEC7709292F}">
      <dgm:prSet/>
      <dgm:spPr/>
      <dgm:t>
        <a:bodyPr/>
        <a:lstStyle/>
        <a:p>
          <a:endParaRPr lang="ru-RU"/>
        </a:p>
      </dgm:t>
    </dgm:pt>
    <dgm:pt modelId="{FEA73645-4CD2-4278-A410-BFB535486A2E}" type="sibTrans" cxnId="{2F86D092-B88F-4CC9-ACEA-7AEC7709292F}">
      <dgm:prSet/>
      <dgm:spPr/>
      <dgm:t>
        <a:bodyPr/>
        <a:lstStyle/>
        <a:p>
          <a:endParaRPr lang="ru-RU"/>
        </a:p>
      </dgm:t>
    </dgm:pt>
    <dgm:pt modelId="{EE8745CB-3C6B-4A40-B7AF-C4708C367DFA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endParaRPr lang="ru-RU" sz="2400" dirty="0" smtClean="0"/>
        </a:p>
      </dgm:t>
    </dgm:pt>
    <dgm:pt modelId="{C07F7BC4-70F6-41AD-B69E-A9E1ACC38B02}" type="parTrans" cxnId="{2B0C13B1-B43B-4A5C-BAFC-F2CA91193549}">
      <dgm:prSet/>
      <dgm:spPr/>
      <dgm:t>
        <a:bodyPr/>
        <a:lstStyle/>
        <a:p>
          <a:endParaRPr lang="ru-RU"/>
        </a:p>
      </dgm:t>
    </dgm:pt>
    <dgm:pt modelId="{14712E82-0019-47B4-9F11-80EA98A583C8}" type="sibTrans" cxnId="{2B0C13B1-B43B-4A5C-BAFC-F2CA91193549}">
      <dgm:prSet/>
      <dgm:spPr/>
      <dgm:t>
        <a:bodyPr/>
        <a:lstStyle/>
        <a:p>
          <a:endParaRPr lang="ru-RU"/>
        </a:p>
      </dgm:t>
    </dgm:pt>
    <dgm:pt modelId="{D8227965-DFBC-41C7-8C67-749414380D2D}" type="pres">
      <dgm:prSet presAssocID="{26E78B34-EB62-41E0-A05C-58A0D8A8634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9B65DA-F5C9-4DA3-A0BA-47BC56EFF203}" type="pres">
      <dgm:prSet presAssocID="{E1ED97BA-3EC2-43AD-AADF-DB068646967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F92E45-55B9-4F15-910F-E234AEC9973E}" type="pres">
      <dgm:prSet presAssocID="{5950D06F-6F1B-4283-AA70-26AF784F6E50}" presName="sibTrans" presStyleCnt="0"/>
      <dgm:spPr/>
    </dgm:pt>
    <dgm:pt modelId="{F81CF883-4F3F-4FB6-9C7A-EC7F9429B884}" type="pres">
      <dgm:prSet presAssocID="{6F73CCA7-176B-44D4-B642-D2F6E607B285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040895-6019-4A75-BFE8-622ECC61FCFE}" type="pres">
      <dgm:prSet presAssocID="{74D57E28-1A4C-4891-8E7F-6C6359964EFC}" presName="sibTrans" presStyleCnt="0"/>
      <dgm:spPr/>
    </dgm:pt>
    <dgm:pt modelId="{4185D42B-CE2D-4314-8950-C718F8BFBCD5}" type="pres">
      <dgm:prSet presAssocID="{AE2EA091-D1D5-472F-AEEA-3FBB7FEAE689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9D5709-DD1B-4182-8E71-E967BFAF16DF}" type="pres">
      <dgm:prSet presAssocID="{E84FF060-67D2-46AA-8F89-25782A65FF2B}" presName="sibTrans" presStyleCnt="0"/>
      <dgm:spPr/>
    </dgm:pt>
    <dgm:pt modelId="{159F0B11-B0A7-4278-9852-CAFED804EEE1}" type="pres">
      <dgm:prSet presAssocID="{988BA072-46D6-4A9C-BCF0-15A98724884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D3A52F-45CE-4168-A768-55CDC344A2E7}" type="pres">
      <dgm:prSet presAssocID="{594E1303-A670-4DBD-B696-FE5A5D320381}" presName="sibTrans" presStyleCnt="0"/>
      <dgm:spPr/>
    </dgm:pt>
    <dgm:pt modelId="{5AAF9778-F440-4E77-A108-F409DC069509}" type="pres">
      <dgm:prSet presAssocID="{00A3D51C-65A7-4972-84D4-005435776909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58EF27-7018-4C90-B29F-DCF8B7C01060}" type="pres">
      <dgm:prSet presAssocID="{FEA73645-4CD2-4278-A410-BFB535486A2E}" presName="sibTrans" presStyleCnt="0"/>
      <dgm:spPr/>
    </dgm:pt>
    <dgm:pt modelId="{C5081780-D40A-4294-B868-B5B5AF793BE9}" type="pres">
      <dgm:prSet presAssocID="{EE8745CB-3C6B-4A40-B7AF-C4708C367DFA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028910-FFC0-4DBB-9133-D9BC43F28C62}" type="presOf" srcId="{988BA072-46D6-4A9C-BCF0-15A98724884A}" destId="{159F0B11-B0A7-4278-9852-CAFED804EEE1}" srcOrd="0" destOrd="0" presId="urn:microsoft.com/office/officeart/2005/8/layout/default"/>
    <dgm:cxn modelId="{9AE8224C-EB2E-4B37-87B9-CEAF92F1B1AC}" srcId="{26E78B34-EB62-41E0-A05C-58A0D8A86346}" destId="{988BA072-46D6-4A9C-BCF0-15A98724884A}" srcOrd="3" destOrd="0" parTransId="{ED9E4610-4D63-4343-AE91-E2C533023C83}" sibTransId="{594E1303-A670-4DBD-B696-FE5A5D320381}"/>
    <dgm:cxn modelId="{CF84F728-8D51-4A13-B049-E523686BDAE1}" srcId="{26E78B34-EB62-41E0-A05C-58A0D8A86346}" destId="{AE2EA091-D1D5-472F-AEEA-3FBB7FEAE689}" srcOrd="2" destOrd="0" parTransId="{89303F52-6E26-4211-9172-3E0117B8509E}" sibTransId="{E84FF060-67D2-46AA-8F89-25782A65FF2B}"/>
    <dgm:cxn modelId="{C8F02F8F-CC37-4352-A12C-2AAAB69A9D2A}" type="presOf" srcId="{00A3D51C-65A7-4972-84D4-005435776909}" destId="{5AAF9778-F440-4E77-A108-F409DC069509}" srcOrd="0" destOrd="0" presId="urn:microsoft.com/office/officeart/2005/8/layout/default"/>
    <dgm:cxn modelId="{FBFCB931-75DD-499D-B8EC-20712A142713}" type="presOf" srcId="{6F73CCA7-176B-44D4-B642-D2F6E607B285}" destId="{F81CF883-4F3F-4FB6-9C7A-EC7F9429B884}" srcOrd="0" destOrd="0" presId="urn:microsoft.com/office/officeart/2005/8/layout/default"/>
    <dgm:cxn modelId="{2B0C13B1-B43B-4A5C-BAFC-F2CA91193549}" srcId="{26E78B34-EB62-41E0-A05C-58A0D8A86346}" destId="{EE8745CB-3C6B-4A40-B7AF-C4708C367DFA}" srcOrd="5" destOrd="0" parTransId="{C07F7BC4-70F6-41AD-B69E-A9E1ACC38B02}" sibTransId="{14712E82-0019-47B4-9F11-80EA98A583C8}"/>
    <dgm:cxn modelId="{B0DD352D-5629-43B9-8C53-2AF2F51CF6BE}" type="presOf" srcId="{AE2EA091-D1D5-472F-AEEA-3FBB7FEAE689}" destId="{4185D42B-CE2D-4314-8950-C718F8BFBCD5}" srcOrd="0" destOrd="0" presId="urn:microsoft.com/office/officeart/2005/8/layout/default"/>
    <dgm:cxn modelId="{2F86D092-B88F-4CC9-ACEA-7AEC7709292F}" srcId="{26E78B34-EB62-41E0-A05C-58A0D8A86346}" destId="{00A3D51C-65A7-4972-84D4-005435776909}" srcOrd="4" destOrd="0" parTransId="{B9F90B2A-75F8-4DE1-BD7E-F0E03821BA5D}" sibTransId="{FEA73645-4CD2-4278-A410-BFB535486A2E}"/>
    <dgm:cxn modelId="{C40C8250-92E5-4130-9CBF-A444C6B46E62}" type="presOf" srcId="{EE8745CB-3C6B-4A40-B7AF-C4708C367DFA}" destId="{C5081780-D40A-4294-B868-B5B5AF793BE9}" srcOrd="0" destOrd="0" presId="urn:microsoft.com/office/officeart/2005/8/layout/default"/>
    <dgm:cxn modelId="{F0F8AD09-95E2-426D-BCCA-970187825BD4}" type="presOf" srcId="{26E78B34-EB62-41E0-A05C-58A0D8A86346}" destId="{D8227965-DFBC-41C7-8C67-749414380D2D}" srcOrd="0" destOrd="0" presId="urn:microsoft.com/office/officeart/2005/8/layout/default"/>
    <dgm:cxn modelId="{41D8BCBD-5574-48B4-8D3E-41984019F6EC}" type="presOf" srcId="{E1ED97BA-3EC2-43AD-AADF-DB068646967B}" destId="{709B65DA-F5C9-4DA3-A0BA-47BC56EFF203}" srcOrd="0" destOrd="0" presId="urn:microsoft.com/office/officeart/2005/8/layout/default"/>
    <dgm:cxn modelId="{37BE64A7-0221-45DF-A516-BDF252DD0FDA}" srcId="{26E78B34-EB62-41E0-A05C-58A0D8A86346}" destId="{6F73CCA7-176B-44D4-B642-D2F6E607B285}" srcOrd="1" destOrd="0" parTransId="{2805D0AC-774F-4F44-92E8-54F901E483CC}" sibTransId="{74D57E28-1A4C-4891-8E7F-6C6359964EFC}"/>
    <dgm:cxn modelId="{352A94CA-6BE6-45FE-8559-A6D264B1B42D}" srcId="{26E78B34-EB62-41E0-A05C-58A0D8A86346}" destId="{E1ED97BA-3EC2-43AD-AADF-DB068646967B}" srcOrd="0" destOrd="0" parTransId="{8FB0754D-8F80-4C9B-9A8D-E7C10D49D02E}" sibTransId="{5950D06F-6F1B-4283-AA70-26AF784F6E50}"/>
    <dgm:cxn modelId="{C1790AD9-0307-4B2F-A83A-FFEB05C97809}" type="presParOf" srcId="{D8227965-DFBC-41C7-8C67-749414380D2D}" destId="{709B65DA-F5C9-4DA3-A0BA-47BC56EFF203}" srcOrd="0" destOrd="0" presId="urn:microsoft.com/office/officeart/2005/8/layout/default"/>
    <dgm:cxn modelId="{68D984A1-AF9F-4163-9779-EACC140E8018}" type="presParOf" srcId="{D8227965-DFBC-41C7-8C67-749414380D2D}" destId="{7EF92E45-55B9-4F15-910F-E234AEC9973E}" srcOrd="1" destOrd="0" presId="urn:microsoft.com/office/officeart/2005/8/layout/default"/>
    <dgm:cxn modelId="{1C5F411A-A44E-4D61-821A-1AADC0FB5C0E}" type="presParOf" srcId="{D8227965-DFBC-41C7-8C67-749414380D2D}" destId="{F81CF883-4F3F-4FB6-9C7A-EC7F9429B884}" srcOrd="2" destOrd="0" presId="urn:microsoft.com/office/officeart/2005/8/layout/default"/>
    <dgm:cxn modelId="{3BA9D0BD-9555-49AC-A141-21F6AD0B0829}" type="presParOf" srcId="{D8227965-DFBC-41C7-8C67-749414380D2D}" destId="{3D040895-6019-4A75-BFE8-622ECC61FCFE}" srcOrd="3" destOrd="0" presId="urn:microsoft.com/office/officeart/2005/8/layout/default"/>
    <dgm:cxn modelId="{49C290E0-316D-4404-A9AC-86C83742613F}" type="presParOf" srcId="{D8227965-DFBC-41C7-8C67-749414380D2D}" destId="{4185D42B-CE2D-4314-8950-C718F8BFBCD5}" srcOrd="4" destOrd="0" presId="urn:microsoft.com/office/officeart/2005/8/layout/default"/>
    <dgm:cxn modelId="{3A42C7E5-5394-48DA-BC42-3A558B2BA04E}" type="presParOf" srcId="{D8227965-DFBC-41C7-8C67-749414380D2D}" destId="{109D5709-DD1B-4182-8E71-E967BFAF16DF}" srcOrd="5" destOrd="0" presId="urn:microsoft.com/office/officeart/2005/8/layout/default"/>
    <dgm:cxn modelId="{634228BC-3738-4383-80FD-3C3F1F29B796}" type="presParOf" srcId="{D8227965-DFBC-41C7-8C67-749414380D2D}" destId="{159F0B11-B0A7-4278-9852-CAFED804EEE1}" srcOrd="6" destOrd="0" presId="urn:microsoft.com/office/officeart/2005/8/layout/default"/>
    <dgm:cxn modelId="{7CDA1E90-C11B-462A-BE8C-4661B06C1F47}" type="presParOf" srcId="{D8227965-DFBC-41C7-8C67-749414380D2D}" destId="{04D3A52F-45CE-4168-A768-55CDC344A2E7}" srcOrd="7" destOrd="0" presId="urn:microsoft.com/office/officeart/2005/8/layout/default"/>
    <dgm:cxn modelId="{C828C560-B6D3-43D4-A390-508D1847910A}" type="presParOf" srcId="{D8227965-DFBC-41C7-8C67-749414380D2D}" destId="{5AAF9778-F440-4E77-A108-F409DC069509}" srcOrd="8" destOrd="0" presId="urn:microsoft.com/office/officeart/2005/8/layout/default"/>
    <dgm:cxn modelId="{62D19E00-7712-4E52-A084-C4C4829730A8}" type="presParOf" srcId="{D8227965-DFBC-41C7-8C67-749414380D2D}" destId="{2D58EF27-7018-4C90-B29F-DCF8B7C01060}" srcOrd="9" destOrd="0" presId="urn:microsoft.com/office/officeart/2005/8/layout/default"/>
    <dgm:cxn modelId="{F81D1590-85CC-4B24-A3A0-CD69D6962BD1}" type="presParOf" srcId="{D8227965-DFBC-41C7-8C67-749414380D2D}" destId="{C5081780-D40A-4294-B868-B5B5AF793BE9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9B65DA-F5C9-4DA3-A0BA-47BC56EFF203}">
      <dsp:nvSpPr>
        <dsp:cNvPr id="0" name=""/>
        <dsp:cNvSpPr/>
      </dsp:nvSpPr>
      <dsp:spPr>
        <a:xfrm>
          <a:off x="0" y="134937"/>
          <a:ext cx="3750027" cy="2250016"/>
        </a:xfrm>
        <a:prstGeom prst="rect">
          <a:avLst/>
        </a:prstGeom>
        <a:solidFill>
          <a:schemeClr val="lt1"/>
        </a:solidFill>
        <a:ln w="571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3600" tIns="72000" rIns="3600" bIns="360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marL="108000" lvl="0" algn="l" defTabSz="800100">
            <a:lnSpc>
              <a:spcPct val="90000"/>
            </a:lnSpc>
            <a:spcBef>
              <a:spcPct val="0"/>
            </a:spcBef>
            <a:spcAft>
              <a:spcPts val="300"/>
            </a:spcAft>
          </a:pPr>
          <a:r>
            <a:rPr lang="ru-RU" sz="1700" kern="1200" dirty="0" smtClean="0"/>
            <a:t>1) Рост …</a:t>
          </a:r>
        </a:p>
        <a:p>
          <a:pPr marL="108000" lvl="0" algn="l" defTabSz="800100">
            <a:lnSpc>
              <a:spcPct val="90000"/>
            </a:lnSpc>
            <a:spcBef>
              <a:spcPct val="0"/>
            </a:spcBef>
            <a:spcAft>
              <a:spcPts val="300"/>
            </a:spcAft>
          </a:pPr>
          <a:r>
            <a:rPr lang="ru-RU" sz="1700" kern="1200" dirty="0" smtClean="0"/>
            <a:t>2) Победа в</a:t>
          </a:r>
          <a:r>
            <a:rPr lang="ru-RU" sz="1700" kern="1200" dirty="0" smtClean="0">
              <a:ea typeface="+mj-ea"/>
              <a:cs typeface="+mj-cs"/>
            </a:rPr>
            <a:t> …</a:t>
          </a:r>
        </a:p>
        <a:p>
          <a:pPr marL="108000" lvl="0" algn="l" defTabSz="800100">
            <a:lnSpc>
              <a:spcPct val="90000"/>
            </a:lnSpc>
            <a:spcBef>
              <a:spcPct val="0"/>
            </a:spcBef>
            <a:spcAft>
              <a:spcPts val="300"/>
            </a:spcAft>
          </a:pPr>
          <a:r>
            <a:rPr lang="ru-RU" sz="1700" kern="1200" dirty="0" smtClean="0">
              <a:ea typeface="+mj-ea"/>
              <a:cs typeface="+mj-cs"/>
            </a:rPr>
            <a:t>3) Существенное повышение лояльности …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0" y="134937"/>
        <a:ext cx="3750027" cy="2250016"/>
      </dsp:txXfrm>
    </dsp:sp>
    <dsp:sp modelId="{F81CF883-4F3F-4FB6-9C7A-EC7F9429B884}">
      <dsp:nvSpPr>
        <dsp:cNvPr id="0" name=""/>
        <dsp:cNvSpPr/>
      </dsp:nvSpPr>
      <dsp:spPr>
        <a:xfrm>
          <a:off x="4125030" y="134937"/>
          <a:ext cx="3750027" cy="2250016"/>
        </a:xfrm>
        <a:prstGeom prst="rect">
          <a:avLst/>
        </a:prstGeom>
        <a:solidFill>
          <a:schemeClr val="lt1"/>
        </a:solidFill>
        <a:ln w="571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3600" tIns="72000" rIns="3600" bIns="3600" numCol="1" spcCol="1270" anchor="ctr" anchorCtr="0">
          <a:noAutofit/>
        </a:bodyPr>
        <a:lstStyle/>
        <a:p>
          <a:pPr marL="108000"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Предложение для …</a:t>
          </a:r>
          <a:endParaRPr lang="ru-RU" sz="2000" kern="1200" dirty="0"/>
        </a:p>
      </dsp:txBody>
      <dsp:txXfrm>
        <a:off x="4125030" y="134937"/>
        <a:ext cx="3750027" cy="2250016"/>
      </dsp:txXfrm>
    </dsp:sp>
    <dsp:sp modelId="{4185D42B-CE2D-4314-8950-C718F8BFBCD5}">
      <dsp:nvSpPr>
        <dsp:cNvPr id="0" name=""/>
        <dsp:cNvSpPr/>
      </dsp:nvSpPr>
      <dsp:spPr>
        <a:xfrm>
          <a:off x="8250060" y="134937"/>
          <a:ext cx="3750027" cy="2250016"/>
        </a:xfrm>
        <a:prstGeom prst="rect">
          <a:avLst/>
        </a:prstGeom>
        <a:solidFill>
          <a:schemeClr val="lt1"/>
        </a:solidFill>
        <a:ln w="571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3600" tIns="72000" rIns="3600" bIns="3600" numCol="1" spcCol="1270" anchor="ctr" anchorCtr="0">
          <a:noAutofit/>
        </a:bodyPr>
        <a:lstStyle/>
        <a:p>
          <a:pPr marL="108000"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- </a:t>
          </a:r>
          <a:r>
            <a:rPr lang="ru-RU" sz="2000" kern="1200" dirty="0" smtClean="0"/>
            <a:t>50 </a:t>
          </a:r>
          <a:r>
            <a:rPr lang="ru-RU" sz="2000" kern="1200" dirty="0" err="1" smtClean="0"/>
            <a:t>чел.дней</a:t>
          </a:r>
          <a:r>
            <a:rPr lang="ru-RU" sz="2000" kern="1200" dirty="0" smtClean="0"/>
            <a:t> работы …</a:t>
          </a:r>
          <a:endParaRPr lang="ru-RU" sz="2000" kern="1200" dirty="0"/>
        </a:p>
      </dsp:txBody>
      <dsp:txXfrm>
        <a:off x="8250060" y="134937"/>
        <a:ext cx="3750027" cy="2250016"/>
      </dsp:txXfrm>
    </dsp:sp>
    <dsp:sp modelId="{159F0B11-B0A7-4278-9852-CAFED804EEE1}">
      <dsp:nvSpPr>
        <dsp:cNvPr id="0" name=""/>
        <dsp:cNvSpPr/>
      </dsp:nvSpPr>
      <dsp:spPr>
        <a:xfrm>
          <a:off x="0" y="2759956"/>
          <a:ext cx="3750027" cy="2250016"/>
        </a:xfrm>
        <a:prstGeom prst="rect">
          <a:avLst/>
        </a:prstGeom>
        <a:solidFill>
          <a:schemeClr val="lt1"/>
        </a:solidFill>
        <a:ln w="571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- …</a:t>
          </a:r>
          <a:endParaRPr lang="ru-RU" sz="2400" kern="1200" dirty="0"/>
        </a:p>
      </dsp:txBody>
      <dsp:txXfrm>
        <a:off x="0" y="2759956"/>
        <a:ext cx="3750027" cy="2250016"/>
      </dsp:txXfrm>
    </dsp:sp>
    <dsp:sp modelId="{5AAF9778-F440-4E77-A108-F409DC069509}">
      <dsp:nvSpPr>
        <dsp:cNvPr id="0" name=""/>
        <dsp:cNvSpPr/>
      </dsp:nvSpPr>
      <dsp:spPr>
        <a:xfrm>
          <a:off x="4125030" y="2759956"/>
          <a:ext cx="3750027" cy="2250016"/>
        </a:xfrm>
        <a:prstGeom prst="rect">
          <a:avLst/>
        </a:prstGeom>
        <a:solidFill>
          <a:schemeClr val="lt1"/>
        </a:solidFill>
        <a:ln w="571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…</a:t>
          </a:r>
          <a:endParaRPr lang="ru-RU" sz="2400" kern="1200" dirty="0"/>
        </a:p>
      </dsp:txBody>
      <dsp:txXfrm>
        <a:off x="4125030" y="2759956"/>
        <a:ext cx="3750027" cy="2250016"/>
      </dsp:txXfrm>
    </dsp:sp>
    <dsp:sp modelId="{C5081780-D40A-4294-B868-B5B5AF793BE9}">
      <dsp:nvSpPr>
        <dsp:cNvPr id="0" name=""/>
        <dsp:cNvSpPr/>
      </dsp:nvSpPr>
      <dsp:spPr>
        <a:xfrm>
          <a:off x="8250060" y="2759956"/>
          <a:ext cx="3750027" cy="2250016"/>
        </a:xfrm>
        <a:prstGeom prst="rect">
          <a:avLst/>
        </a:prstGeom>
        <a:solidFill>
          <a:schemeClr val="lt1"/>
        </a:solidFill>
        <a:ln w="571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 smtClean="0"/>
        </a:p>
      </dsp:txBody>
      <dsp:txXfrm>
        <a:off x="8250060" y="2759956"/>
        <a:ext cx="3750027" cy="22500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76435-56F6-4B05-A5F7-E8EA5C04455E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26A8C3-DDFB-42BE-A2E2-938F9D52C8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865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B4DB1-AF4F-4D97-B355-4381B928C19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7024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B4DB1-AF4F-4D97-B355-4381B928C19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221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B4DB1-AF4F-4D97-B355-4381B928C19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962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B4DB1-AF4F-4D97-B355-4381B928C19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204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B4DB1-AF4F-4D97-B355-4381B928C19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770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B4DB1-AF4F-4D97-B355-4381B928C19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612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B4DB1-AF4F-4D97-B355-4381B928C19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223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B4DB1-AF4F-4D97-B355-4381B928C19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3841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B4DB1-AF4F-4D97-B355-4381B928C19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8112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B4DB1-AF4F-4D97-B355-4381B928C19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640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243208" y="2858518"/>
            <a:ext cx="9144000" cy="1668284"/>
          </a:xfrm>
        </p:spPr>
        <p:txBody>
          <a:bodyPr anchor="b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ru-RU" dirty="0" smtClean="0"/>
              <a:t>Заголовок</a:t>
            </a:r>
            <a:br>
              <a:rPr lang="ru-RU" dirty="0" smtClean="0"/>
            </a:br>
            <a:r>
              <a:rPr lang="ru-RU" dirty="0" err="1" smtClean="0"/>
              <a:t>заголовок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1243208" y="4700789"/>
            <a:ext cx="9144000" cy="678712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400">
                <a:latin typeface="PermianSansTypeface" panose="02000000000000000000" pitchFamily="50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подзаголовок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72751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F5179A5D-2E1E-4122-8255-844A0375AB5C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D939E064-4929-463C-BE93-599F78C1F9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10321689" y="229031"/>
            <a:ext cx="662088" cy="694891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10969171" y="-28046"/>
            <a:ext cx="1222829" cy="1283414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10572483" y="644154"/>
            <a:ext cx="954313" cy="1001594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11132457" y="5169133"/>
            <a:ext cx="1059543" cy="1112038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11433892" y="4646864"/>
            <a:ext cx="573678" cy="602101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10830666" y="5664686"/>
            <a:ext cx="993018" cy="1042217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10049401" y="3948216"/>
            <a:ext cx="595302" cy="624796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10460196" y="3754568"/>
            <a:ext cx="369013" cy="387296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11293215" y="2514070"/>
            <a:ext cx="369013" cy="387296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375138" y="5969054"/>
            <a:ext cx="369013" cy="387296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-181705" y="6066489"/>
            <a:ext cx="662088" cy="694891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10566898" y="6094197"/>
            <a:ext cx="369013" cy="387296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76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838200" y="2177143"/>
            <a:ext cx="4925785" cy="46808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6428015" y="2177143"/>
            <a:ext cx="4925785" cy="46808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2628864" y="1937433"/>
            <a:ext cx="1344456" cy="834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8167484" y="1882894"/>
            <a:ext cx="1446845" cy="834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екст 2"/>
          <p:cNvSpPr>
            <a:spLocks noGrp="1"/>
          </p:cNvSpPr>
          <p:nvPr>
            <p:ph type="body" idx="1"/>
          </p:nvPr>
        </p:nvSpPr>
        <p:spPr>
          <a:xfrm>
            <a:off x="1094480" y="2846730"/>
            <a:ext cx="4299187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Объект 3"/>
          <p:cNvSpPr>
            <a:spLocks noGrp="1"/>
          </p:cNvSpPr>
          <p:nvPr>
            <p:ph sz="half" idx="2"/>
          </p:nvPr>
        </p:nvSpPr>
        <p:spPr>
          <a:xfrm>
            <a:off x="1094480" y="3670642"/>
            <a:ext cx="4299187" cy="290432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7" name="Текст 2"/>
          <p:cNvSpPr>
            <a:spLocks noGrp="1"/>
          </p:cNvSpPr>
          <p:nvPr>
            <p:ph type="body" idx="10"/>
          </p:nvPr>
        </p:nvSpPr>
        <p:spPr>
          <a:xfrm>
            <a:off x="6682481" y="2846730"/>
            <a:ext cx="4299187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8" name="Объект 3"/>
          <p:cNvSpPr>
            <a:spLocks noGrp="1"/>
          </p:cNvSpPr>
          <p:nvPr>
            <p:ph sz="half" idx="11"/>
          </p:nvPr>
        </p:nvSpPr>
        <p:spPr>
          <a:xfrm>
            <a:off x="6682481" y="3670642"/>
            <a:ext cx="4299187" cy="290432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3927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838200" y="2177143"/>
            <a:ext cx="2979057" cy="46808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4606471" y="2177143"/>
            <a:ext cx="2979057" cy="46808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8374743" y="2177142"/>
            <a:ext cx="2979057" cy="46808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1747157" y="1937433"/>
            <a:ext cx="1161143" cy="834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5515427" y="1882894"/>
            <a:ext cx="1161143" cy="834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9283699" y="1882894"/>
            <a:ext cx="1161143" cy="834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екст 2"/>
          <p:cNvSpPr>
            <a:spLocks noGrp="1"/>
          </p:cNvSpPr>
          <p:nvPr>
            <p:ph type="body" idx="1"/>
          </p:nvPr>
        </p:nvSpPr>
        <p:spPr>
          <a:xfrm>
            <a:off x="1028474" y="2846730"/>
            <a:ext cx="2600098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Объект 3"/>
          <p:cNvSpPr>
            <a:spLocks noGrp="1"/>
          </p:cNvSpPr>
          <p:nvPr>
            <p:ph sz="half" idx="2"/>
          </p:nvPr>
        </p:nvSpPr>
        <p:spPr>
          <a:xfrm>
            <a:off x="1028474" y="3670642"/>
            <a:ext cx="2600098" cy="290432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7" name="Текст 2"/>
          <p:cNvSpPr>
            <a:spLocks noGrp="1"/>
          </p:cNvSpPr>
          <p:nvPr>
            <p:ph type="body" idx="10"/>
          </p:nvPr>
        </p:nvSpPr>
        <p:spPr>
          <a:xfrm>
            <a:off x="4794931" y="2846730"/>
            <a:ext cx="2600098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8" name="Объект 3"/>
          <p:cNvSpPr>
            <a:spLocks noGrp="1"/>
          </p:cNvSpPr>
          <p:nvPr>
            <p:ph sz="half" idx="11"/>
          </p:nvPr>
        </p:nvSpPr>
        <p:spPr>
          <a:xfrm>
            <a:off x="4794931" y="3670642"/>
            <a:ext cx="2600098" cy="290432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2"/>
          <p:cNvSpPr>
            <a:spLocks noGrp="1"/>
          </p:cNvSpPr>
          <p:nvPr>
            <p:ph type="body" idx="12"/>
          </p:nvPr>
        </p:nvSpPr>
        <p:spPr>
          <a:xfrm>
            <a:off x="8561388" y="2843667"/>
            <a:ext cx="2600098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Объект 3"/>
          <p:cNvSpPr>
            <a:spLocks noGrp="1"/>
          </p:cNvSpPr>
          <p:nvPr>
            <p:ph sz="half" idx="13"/>
          </p:nvPr>
        </p:nvSpPr>
        <p:spPr>
          <a:xfrm>
            <a:off x="8561388" y="3667579"/>
            <a:ext cx="2600098" cy="290432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5857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678542" y="2177143"/>
            <a:ext cx="2573111" cy="46808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3437617" y="2177143"/>
            <a:ext cx="2573111" cy="46808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6185879" y="2177142"/>
            <a:ext cx="2573111" cy="46808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1471385" y="1937433"/>
            <a:ext cx="1002918" cy="834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4230459" y="1882894"/>
            <a:ext cx="1002918" cy="834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6978721" y="1882894"/>
            <a:ext cx="1002918" cy="834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екст 2"/>
          <p:cNvSpPr>
            <a:spLocks noGrp="1"/>
          </p:cNvSpPr>
          <p:nvPr>
            <p:ph type="body" idx="1"/>
          </p:nvPr>
        </p:nvSpPr>
        <p:spPr>
          <a:xfrm>
            <a:off x="868816" y="2846730"/>
            <a:ext cx="2245791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Объект 3"/>
          <p:cNvSpPr>
            <a:spLocks noGrp="1"/>
          </p:cNvSpPr>
          <p:nvPr>
            <p:ph sz="half" idx="2"/>
          </p:nvPr>
        </p:nvSpPr>
        <p:spPr>
          <a:xfrm>
            <a:off x="868816" y="3670642"/>
            <a:ext cx="2245791" cy="290432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</p:txBody>
      </p:sp>
      <p:sp>
        <p:nvSpPr>
          <p:cNvPr id="17" name="Текст 2"/>
          <p:cNvSpPr>
            <a:spLocks noGrp="1"/>
          </p:cNvSpPr>
          <p:nvPr>
            <p:ph type="body" idx="10"/>
          </p:nvPr>
        </p:nvSpPr>
        <p:spPr>
          <a:xfrm>
            <a:off x="3626077" y="2846730"/>
            <a:ext cx="2245791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8" name="Объект 3"/>
          <p:cNvSpPr>
            <a:spLocks noGrp="1"/>
          </p:cNvSpPr>
          <p:nvPr>
            <p:ph sz="half" idx="11"/>
          </p:nvPr>
        </p:nvSpPr>
        <p:spPr>
          <a:xfrm>
            <a:off x="3626077" y="3670642"/>
            <a:ext cx="2245791" cy="290432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</p:txBody>
      </p:sp>
      <p:sp>
        <p:nvSpPr>
          <p:cNvPr id="19" name="Текст 2"/>
          <p:cNvSpPr>
            <a:spLocks noGrp="1"/>
          </p:cNvSpPr>
          <p:nvPr>
            <p:ph type="body" idx="12"/>
          </p:nvPr>
        </p:nvSpPr>
        <p:spPr>
          <a:xfrm>
            <a:off x="6372524" y="2843667"/>
            <a:ext cx="2245791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Объект 3"/>
          <p:cNvSpPr>
            <a:spLocks noGrp="1"/>
          </p:cNvSpPr>
          <p:nvPr>
            <p:ph sz="half" idx="13"/>
          </p:nvPr>
        </p:nvSpPr>
        <p:spPr>
          <a:xfrm>
            <a:off x="6372524" y="3667579"/>
            <a:ext cx="2245791" cy="290432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8945635" y="2177142"/>
            <a:ext cx="2573111" cy="46808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9738477" y="1882894"/>
            <a:ext cx="1002918" cy="834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Текст 2"/>
          <p:cNvSpPr>
            <a:spLocks noGrp="1"/>
          </p:cNvSpPr>
          <p:nvPr>
            <p:ph type="body" idx="14"/>
          </p:nvPr>
        </p:nvSpPr>
        <p:spPr>
          <a:xfrm>
            <a:off x="9132280" y="2843667"/>
            <a:ext cx="2245791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4" name="Объект 3"/>
          <p:cNvSpPr>
            <a:spLocks noGrp="1"/>
          </p:cNvSpPr>
          <p:nvPr>
            <p:ph sz="half" idx="15"/>
          </p:nvPr>
        </p:nvSpPr>
        <p:spPr>
          <a:xfrm>
            <a:off x="9132280" y="3667579"/>
            <a:ext cx="2245791" cy="290432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394902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838200" y="2177143"/>
            <a:ext cx="4925785" cy="46808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68552"/>
            <a:ext cx="10515600" cy="1325563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6428015" y="2177143"/>
            <a:ext cx="4925785" cy="46808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екст 2"/>
          <p:cNvSpPr>
            <a:spLocks noGrp="1"/>
          </p:cNvSpPr>
          <p:nvPr>
            <p:ph type="body" idx="1"/>
          </p:nvPr>
        </p:nvSpPr>
        <p:spPr>
          <a:xfrm>
            <a:off x="1094480" y="2360275"/>
            <a:ext cx="4299187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Объект 3"/>
          <p:cNvSpPr>
            <a:spLocks noGrp="1"/>
          </p:cNvSpPr>
          <p:nvPr>
            <p:ph sz="half" idx="2"/>
          </p:nvPr>
        </p:nvSpPr>
        <p:spPr>
          <a:xfrm>
            <a:off x="1094480" y="3367320"/>
            <a:ext cx="4299187" cy="3207652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7" name="Текст 2"/>
          <p:cNvSpPr>
            <a:spLocks noGrp="1"/>
          </p:cNvSpPr>
          <p:nvPr>
            <p:ph type="body" idx="10"/>
          </p:nvPr>
        </p:nvSpPr>
        <p:spPr>
          <a:xfrm>
            <a:off x="6682481" y="2360275"/>
            <a:ext cx="4299187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8" name="Объект 3"/>
          <p:cNvSpPr>
            <a:spLocks noGrp="1"/>
          </p:cNvSpPr>
          <p:nvPr>
            <p:ph sz="half" idx="11"/>
          </p:nvPr>
        </p:nvSpPr>
        <p:spPr>
          <a:xfrm>
            <a:off x="6682481" y="3367320"/>
            <a:ext cx="4299187" cy="3207652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800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838200" y="2177143"/>
            <a:ext cx="2979057" cy="46808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65488"/>
            <a:ext cx="10515600" cy="1325563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4606471" y="2177143"/>
            <a:ext cx="2979057" cy="46808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8374743" y="2177142"/>
            <a:ext cx="2979057" cy="46808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екст 2"/>
          <p:cNvSpPr>
            <a:spLocks noGrp="1"/>
          </p:cNvSpPr>
          <p:nvPr>
            <p:ph type="body" idx="1"/>
          </p:nvPr>
        </p:nvSpPr>
        <p:spPr>
          <a:xfrm>
            <a:off x="1028474" y="2180205"/>
            <a:ext cx="2600098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Объект 3"/>
          <p:cNvSpPr>
            <a:spLocks noGrp="1"/>
          </p:cNvSpPr>
          <p:nvPr>
            <p:ph sz="half" idx="2"/>
          </p:nvPr>
        </p:nvSpPr>
        <p:spPr>
          <a:xfrm>
            <a:off x="1028474" y="3167178"/>
            <a:ext cx="2600098" cy="340779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7" name="Текст 2"/>
          <p:cNvSpPr>
            <a:spLocks noGrp="1"/>
          </p:cNvSpPr>
          <p:nvPr>
            <p:ph type="body" idx="10"/>
          </p:nvPr>
        </p:nvSpPr>
        <p:spPr>
          <a:xfrm>
            <a:off x="4794931" y="2180205"/>
            <a:ext cx="2600098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8" name="Объект 3"/>
          <p:cNvSpPr>
            <a:spLocks noGrp="1"/>
          </p:cNvSpPr>
          <p:nvPr>
            <p:ph sz="half" idx="11"/>
          </p:nvPr>
        </p:nvSpPr>
        <p:spPr>
          <a:xfrm>
            <a:off x="4794931" y="3167178"/>
            <a:ext cx="2600098" cy="340779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2"/>
          <p:cNvSpPr>
            <a:spLocks noGrp="1"/>
          </p:cNvSpPr>
          <p:nvPr>
            <p:ph type="body" idx="12"/>
          </p:nvPr>
        </p:nvSpPr>
        <p:spPr>
          <a:xfrm>
            <a:off x="8561388" y="2177142"/>
            <a:ext cx="2600098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Объект 3"/>
          <p:cNvSpPr>
            <a:spLocks noGrp="1"/>
          </p:cNvSpPr>
          <p:nvPr>
            <p:ph sz="half" idx="13"/>
          </p:nvPr>
        </p:nvSpPr>
        <p:spPr>
          <a:xfrm>
            <a:off x="8561388" y="3164115"/>
            <a:ext cx="2600098" cy="340779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1331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678542" y="2177143"/>
            <a:ext cx="2573111" cy="46808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65488"/>
            <a:ext cx="10515600" cy="1325563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3437617" y="2177143"/>
            <a:ext cx="2573111" cy="46808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6185879" y="2177142"/>
            <a:ext cx="2573111" cy="46808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екст 2"/>
          <p:cNvSpPr>
            <a:spLocks noGrp="1"/>
          </p:cNvSpPr>
          <p:nvPr>
            <p:ph type="body" idx="1"/>
          </p:nvPr>
        </p:nvSpPr>
        <p:spPr>
          <a:xfrm>
            <a:off x="868816" y="2287134"/>
            <a:ext cx="2245791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Объект 3"/>
          <p:cNvSpPr>
            <a:spLocks noGrp="1"/>
          </p:cNvSpPr>
          <p:nvPr>
            <p:ph sz="half" idx="2"/>
          </p:nvPr>
        </p:nvSpPr>
        <p:spPr>
          <a:xfrm>
            <a:off x="868816" y="3217976"/>
            <a:ext cx="2245791" cy="335699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</p:txBody>
      </p:sp>
      <p:sp>
        <p:nvSpPr>
          <p:cNvPr id="17" name="Текст 2"/>
          <p:cNvSpPr>
            <a:spLocks noGrp="1"/>
          </p:cNvSpPr>
          <p:nvPr>
            <p:ph type="body" idx="10"/>
          </p:nvPr>
        </p:nvSpPr>
        <p:spPr>
          <a:xfrm>
            <a:off x="3626077" y="2287134"/>
            <a:ext cx="2245791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8" name="Объект 3"/>
          <p:cNvSpPr>
            <a:spLocks noGrp="1"/>
          </p:cNvSpPr>
          <p:nvPr>
            <p:ph sz="half" idx="11"/>
          </p:nvPr>
        </p:nvSpPr>
        <p:spPr>
          <a:xfrm>
            <a:off x="3626077" y="3217976"/>
            <a:ext cx="2245791" cy="335699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</p:txBody>
      </p:sp>
      <p:sp>
        <p:nvSpPr>
          <p:cNvPr id="19" name="Текст 2"/>
          <p:cNvSpPr>
            <a:spLocks noGrp="1"/>
          </p:cNvSpPr>
          <p:nvPr>
            <p:ph type="body" idx="12"/>
          </p:nvPr>
        </p:nvSpPr>
        <p:spPr>
          <a:xfrm>
            <a:off x="6372524" y="2284071"/>
            <a:ext cx="2245791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Объект 3"/>
          <p:cNvSpPr>
            <a:spLocks noGrp="1"/>
          </p:cNvSpPr>
          <p:nvPr>
            <p:ph sz="half" idx="13"/>
          </p:nvPr>
        </p:nvSpPr>
        <p:spPr>
          <a:xfrm>
            <a:off x="6372524" y="3214913"/>
            <a:ext cx="2245791" cy="335699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8945635" y="2177142"/>
            <a:ext cx="2573111" cy="46808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Текст 2"/>
          <p:cNvSpPr>
            <a:spLocks noGrp="1"/>
          </p:cNvSpPr>
          <p:nvPr>
            <p:ph type="body" idx="14"/>
          </p:nvPr>
        </p:nvSpPr>
        <p:spPr>
          <a:xfrm>
            <a:off x="9132280" y="2284071"/>
            <a:ext cx="2245791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4" name="Объект 3"/>
          <p:cNvSpPr>
            <a:spLocks noGrp="1"/>
          </p:cNvSpPr>
          <p:nvPr>
            <p:ph sz="half" idx="15"/>
          </p:nvPr>
        </p:nvSpPr>
        <p:spPr>
          <a:xfrm>
            <a:off x="9132280" y="3214913"/>
            <a:ext cx="2245791" cy="335699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39613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4531" y="524933"/>
            <a:ext cx="3650668" cy="2051579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7" name="Рисунок 6"/>
          <p:cNvSpPr>
            <a:spLocks noGrp="1"/>
          </p:cNvSpPr>
          <p:nvPr>
            <p:ph type="pic" sz="quarter" idx="13"/>
          </p:nvPr>
        </p:nvSpPr>
        <p:spPr>
          <a:xfrm>
            <a:off x="5360563" y="3037417"/>
            <a:ext cx="6831437" cy="3236383"/>
          </a:xfrm>
          <a:noFill/>
        </p:spPr>
        <p:txBody>
          <a:bodyPr/>
          <a:lstStyle/>
          <a:p>
            <a:endParaRPr lang="ru-RU" dirty="0"/>
          </a:p>
        </p:txBody>
      </p:sp>
      <p:sp>
        <p:nvSpPr>
          <p:cNvPr id="8" name="Рисунок 6"/>
          <p:cNvSpPr>
            <a:spLocks noGrp="1"/>
          </p:cNvSpPr>
          <p:nvPr>
            <p:ph type="pic" sz="quarter" idx="14"/>
          </p:nvPr>
        </p:nvSpPr>
        <p:spPr>
          <a:xfrm>
            <a:off x="1122044" y="3037417"/>
            <a:ext cx="3873289" cy="3236383"/>
          </a:xfrm>
          <a:noFill/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0"/>
            <a:ext cx="16933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исунок 6"/>
          <p:cNvSpPr>
            <a:spLocks noGrp="1"/>
          </p:cNvSpPr>
          <p:nvPr>
            <p:ph type="pic" sz="quarter" idx="15"/>
          </p:nvPr>
        </p:nvSpPr>
        <p:spPr>
          <a:xfrm>
            <a:off x="5360562" y="0"/>
            <a:ext cx="6831437" cy="2699657"/>
          </a:xfrm>
          <a:noFill/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7431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-1" y="0"/>
            <a:ext cx="61976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6634617" y="992187"/>
            <a:ext cx="4991326" cy="4873625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  <a:lvl2pPr>
              <a:lnSpc>
                <a:spcPct val="100000"/>
              </a:lnSpc>
              <a:defRPr sz="2800"/>
            </a:lvl2pPr>
            <a:lvl3pPr>
              <a:lnSpc>
                <a:spcPct val="100000"/>
              </a:lnSpc>
              <a:defRPr sz="2400"/>
            </a:lvl3pPr>
            <a:lvl4pPr>
              <a:lnSpc>
                <a:spcPct val="100000"/>
              </a:lnSpc>
              <a:defRPr sz="2000"/>
            </a:lvl4pPr>
            <a:lvl5pPr>
              <a:lnSpc>
                <a:spcPct val="100000"/>
              </a:lnSpc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0"/>
          </p:nvPr>
        </p:nvSpPr>
        <p:spPr>
          <a:xfrm>
            <a:off x="594180" y="696685"/>
            <a:ext cx="4907187" cy="5476647"/>
          </a:xfrm>
        </p:spPr>
        <p:txBody>
          <a:bodyPr/>
          <a:lstStyle/>
          <a:p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6473907" y="503916"/>
            <a:ext cx="520538" cy="546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803B"/>
              </a:solidFill>
            </a:endParaRPr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7407233" y="195032"/>
            <a:ext cx="294303" cy="3088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803B"/>
              </a:solidFill>
            </a:endParaRPr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10143176" y="6173333"/>
            <a:ext cx="294303" cy="3088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80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328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939800" y="1891051"/>
            <a:ext cx="2612571" cy="41365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803B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65488"/>
            <a:ext cx="10409916" cy="1325563"/>
          </a:xfrm>
        </p:spPr>
        <p:txBody>
          <a:bodyPr/>
          <a:lstStyle>
            <a:lvl1pPr algn="r"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247775" y="2195849"/>
            <a:ext cx="2613025" cy="4106863"/>
          </a:xfrm>
        </p:spPr>
        <p:txBody>
          <a:bodyPr/>
          <a:lstStyle/>
          <a:p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4633685" y="1891051"/>
            <a:ext cx="2612571" cy="41365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803B"/>
              </a:solidFill>
            </a:endParaRPr>
          </a:p>
        </p:txBody>
      </p:sp>
      <p:sp>
        <p:nvSpPr>
          <p:cNvPr id="21" name="Рисунок 3"/>
          <p:cNvSpPr>
            <a:spLocks noGrp="1"/>
          </p:cNvSpPr>
          <p:nvPr>
            <p:ph type="pic" sz="quarter" idx="11"/>
          </p:nvPr>
        </p:nvSpPr>
        <p:spPr>
          <a:xfrm>
            <a:off x="4941660" y="2195849"/>
            <a:ext cx="2613025" cy="4106863"/>
          </a:xfrm>
        </p:spPr>
        <p:txBody>
          <a:bodyPr/>
          <a:lstStyle/>
          <a:p>
            <a:endParaRPr lang="ru-RU"/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8327116" y="1929036"/>
            <a:ext cx="2612571" cy="41365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803B"/>
              </a:solidFill>
            </a:endParaRPr>
          </a:p>
        </p:txBody>
      </p:sp>
      <p:sp>
        <p:nvSpPr>
          <p:cNvPr id="23" name="Рисунок 3"/>
          <p:cNvSpPr>
            <a:spLocks noGrp="1"/>
          </p:cNvSpPr>
          <p:nvPr>
            <p:ph type="pic" sz="quarter" idx="12"/>
          </p:nvPr>
        </p:nvSpPr>
        <p:spPr>
          <a:xfrm>
            <a:off x="8635091" y="2233834"/>
            <a:ext cx="2613025" cy="4106863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06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074" y="2548392"/>
            <a:ext cx="3207656" cy="160020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4049487" y="-4764"/>
            <a:ext cx="8142514" cy="42864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sz="quarter" idx="10"/>
          </p:nvPr>
        </p:nvSpPr>
        <p:spPr>
          <a:xfrm>
            <a:off x="4049487" y="4281488"/>
            <a:ext cx="8142513" cy="2576512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323217" y="457200"/>
            <a:ext cx="7375297" cy="334554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11168742" y="3119766"/>
            <a:ext cx="1059543" cy="1112038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11470177" y="2597497"/>
            <a:ext cx="573678" cy="602101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10119109" y="3629977"/>
            <a:ext cx="369013" cy="387296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360009" y="2521179"/>
            <a:ext cx="294303" cy="3088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733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9A5D-2E1E-4122-8255-844A0375AB5C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9E064-4929-463C-BE93-599F78C1F9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0" y="365124"/>
            <a:ext cx="12192000" cy="13255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38200" y="1851660"/>
            <a:ext cx="10515600" cy="4274503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327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074" y="1633770"/>
            <a:ext cx="3207656" cy="160020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4049487" y="-4764"/>
            <a:ext cx="8142514" cy="68627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11274054" y="5745962"/>
            <a:ext cx="1059543" cy="1112038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11575489" y="5223693"/>
            <a:ext cx="573678" cy="602101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10224421" y="6256173"/>
            <a:ext cx="369013" cy="387296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327771" y="1389065"/>
            <a:ext cx="294303" cy="3088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4630057" y="1016000"/>
            <a:ext cx="6643997" cy="472996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иаграмма 4"/>
          <p:cNvSpPr>
            <a:spLocks noGrp="1"/>
          </p:cNvSpPr>
          <p:nvPr>
            <p:ph type="chart" sz="quarter" idx="11"/>
          </p:nvPr>
        </p:nvSpPr>
        <p:spPr>
          <a:xfrm>
            <a:off x="4746625" y="1146175"/>
            <a:ext cx="6421438" cy="439896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Объект 3"/>
          <p:cNvSpPr>
            <a:spLocks noGrp="1"/>
          </p:cNvSpPr>
          <p:nvPr>
            <p:ph sz="half" idx="2"/>
          </p:nvPr>
        </p:nvSpPr>
        <p:spPr>
          <a:xfrm>
            <a:off x="622074" y="3478675"/>
            <a:ext cx="3207656" cy="174501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800"/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3758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5666" y="840014"/>
            <a:ext cx="6455648" cy="1131796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0638972" y="5545139"/>
            <a:ext cx="1553028" cy="1325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474922" y="323744"/>
            <a:ext cx="294303" cy="3088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иаграмма 4"/>
          <p:cNvSpPr>
            <a:spLocks noGrp="1"/>
          </p:cNvSpPr>
          <p:nvPr>
            <p:ph type="chart" sz="quarter" idx="11"/>
          </p:nvPr>
        </p:nvSpPr>
        <p:spPr>
          <a:xfrm>
            <a:off x="975666" y="2278742"/>
            <a:ext cx="10110039" cy="295946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2"/>
          </p:nvPr>
        </p:nvSpPr>
        <p:spPr>
          <a:xfrm>
            <a:off x="0" y="5545138"/>
            <a:ext cx="10609263" cy="1312862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975666" y="0"/>
            <a:ext cx="446735" cy="468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937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4531" y="524933"/>
            <a:ext cx="3650668" cy="2051579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Рисунок 6"/>
          <p:cNvSpPr>
            <a:spLocks noGrp="1"/>
          </p:cNvSpPr>
          <p:nvPr>
            <p:ph type="pic" sz="quarter" idx="14"/>
          </p:nvPr>
        </p:nvSpPr>
        <p:spPr>
          <a:xfrm>
            <a:off x="1337676" y="2993874"/>
            <a:ext cx="3618108" cy="2104571"/>
          </a:xfrm>
          <a:noFill/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2993874"/>
            <a:ext cx="1337676" cy="21045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исунок 6"/>
          <p:cNvSpPr>
            <a:spLocks noGrp="1"/>
          </p:cNvSpPr>
          <p:nvPr>
            <p:ph type="pic" sz="quarter" idx="15"/>
          </p:nvPr>
        </p:nvSpPr>
        <p:spPr>
          <a:xfrm>
            <a:off x="4955784" y="2993874"/>
            <a:ext cx="3618108" cy="2104571"/>
          </a:xfrm>
          <a:noFill/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6"/>
          <p:cNvSpPr>
            <a:spLocks noGrp="1"/>
          </p:cNvSpPr>
          <p:nvPr>
            <p:ph type="pic" sz="quarter" idx="16"/>
          </p:nvPr>
        </p:nvSpPr>
        <p:spPr>
          <a:xfrm>
            <a:off x="8573892" y="2993874"/>
            <a:ext cx="3618108" cy="2104571"/>
          </a:xfrm>
          <a:noFill/>
        </p:spPr>
        <p:txBody>
          <a:bodyPr/>
          <a:lstStyle/>
          <a:p>
            <a:endParaRPr lang="ru-RU" dirty="0"/>
          </a:p>
        </p:txBody>
      </p:sp>
      <p:sp>
        <p:nvSpPr>
          <p:cNvPr id="13" name="Текст 2"/>
          <p:cNvSpPr>
            <a:spLocks noGrp="1"/>
          </p:cNvSpPr>
          <p:nvPr>
            <p:ph type="body" idx="1"/>
          </p:nvPr>
        </p:nvSpPr>
        <p:spPr>
          <a:xfrm>
            <a:off x="1775130" y="5326932"/>
            <a:ext cx="2743200" cy="73818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2"/>
          <p:cNvSpPr>
            <a:spLocks noGrp="1"/>
          </p:cNvSpPr>
          <p:nvPr>
            <p:ph type="body" idx="17"/>
          </p:nvPr>
        </p:nvSpPr>
        <p:spPr>
          <a:xfrm>
            <a:off x="5393238" y="5326932"/>
            <a:ext cx="2743200" cy="73818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2"/>
          <p:cNvSpPr>
            <a:spLocks noGrp="1"/>
          </p:cNvSpPr>
          <p:nvPr>
            <p:ph type="body" idx="18"/>
          </p:nvPr>
        </p:nvSpPr>
        <p:spPr>
          <a:xfrm>
            <a:off x="9011346" y="5326932"/>
            <a:ext cx="2743200" cy="73818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10972800" y="524932"/>
            <a:ext cx="462417" cy="4853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11587129" y="1117711"/>
            <a:ext cx="334834" cy="35142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1170259" y="5520313"/>
            <a:ext cx="334834" cy="35142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844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-1" y="1"/>
            <a:ext cx="728481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0"/>
          </p:nvPr>
        </p:nvSpPr>
        <p:spPr>
          <a:xfrm>
            <a:off x="7284813" y="1"/>
            <a:ext cx="4907187" cy="2946400"/>
          </a:xfrm>
        </p:spPr>
        <p:txBody>
          <a:bodyPr/>
          <a:lstStyle/>
          <a:p>
            <a:endParaRPr lang="ru-RU"/>
          </a:p>
        </p:txBody>
      </p:sp>
      <p:sp>
        <p:nvSpPr>
          <p:cNvPr id="8" name="Рисунок 12"/>
          <p:cNvSpPr>
            <a:spLocks noGrp="1"/>
          </p:cNvSpPr>
          <p:nvPr>
            <p:ph type="pic" sz="quarter" idx="11"/>
          </p:nvPr>
        </p:nvSpPr>
        <p:spPr>
          <a:xfrm>
            <a:off x="7284812" y="2946401"/>
            <a:ext cx="4907187" cy="2452913"/>
          </a:xfrm>
        </p:spPr>
        <p:txBody>
          <a:bodyPr/>
          <a:lstStyle/>
          <a:p>
            <a:endParaRPr lang="ru-RU"/>
          </a:p>
        </p:txBody>
      </p:sp>
      <p:sp>
        <p:nvSpPr>
          <p:cNvPr id="12" name="Рисунок 12"/>
          <p:cNvSpPr>
            <a:spLocks noGrp="1"/>
          </p:cNvSpPr>
          <p:nvPr>
            <p:ph type="pic" sz="quarter" idx="12"/>
          </p:nvPr>
        </p:nvSpPr>
        <p:spPr>
          <a:xfrm>
            <a:off x="7284813" y="5399314"/>
            <a:ext cx="4907187" cy="1458686"/>
          </a:xfrm>
        </p:spPr>
        <p:txBody>
          <a:bodyPr/>
          <a:lstStyle/>
          <a:p>
            <a:endParaRPr lang="ru-RU"/>
          </a:p>
        </p:txBody>
      </p:sp>
      <p:sp>
        <p:nvSpPr>
          <p:cNvPr id="17" name="Объект 2"/>
          <p:cNvSpPr>
            <a:spLocks noGrp="1"/>
          </p:cNvSpPr>
          <p:nvPr>
            <p:ph idx="1"/>
          </p:nvPr>
        </p:nvSpPr>
        <p:spPr>
          <a:xfrm>
            <a:off x="596673" y="2061029"/>
            <a:ext cx="6079897" cy="4285797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  <a:lvl2pPr>
              <a:lnSpc>
                <a:spcPct val="100000"/>
              </a:lnSpc>
              <a:defRPr sz="2800"/>
            </a:lvl2pPr>
            <a:lvl3pPr>
              <a:lnSpc>
                <a:spcPct val="100000"/>
              </a:lnSpc>
              <a:defRPr sz="2400"/>
            </a:lvl3pPr>
            <a:lvl4pPr>
              <a:lnSpc>
                <a:spcPct val="100000"/>
              </a:lnSpc>
              <a:defRPr sz="2000"/>
            </a:lvl4pPr>
            <a:lvl5pPr>
              <a:lnSpc>
                <a:spcPct val="100000"/>
              </a:lnSpc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596673" y="560009"/>
            <a:ext cx="5552039" cy="1202267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9" name="Прямоугольник 18"/>
          <p:cNvSpPr/>
          <p:nvPr userDrawn="1"/>
        </p:nvSpPr>
        <p:spPr>
          <a:xfrm rot="5400000">
            <a:off x="14680" y="5772209"/>
            <a:ext cx="1059543" cy="1112038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 userDrawn="1"/>
        </p:nvSpPr>
        <p:spPr>
          <a:xfrm rot="5400000">
            <a:off x="857620" y="6057690"/>
            <a:ext cx="573678" cy="602101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 userDrawn="1"/>
        </p:nvSpPr>
        <p:spPr>
          <a:xfrm rot="5400000">
            <a:off x="446550" y="4909127"/>
            <a:ext cx="369013" cy="387296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85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10914742" y="0"/>
            <a:ext cx="127725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0885488" cy="3468914"/>
          </a:xfrm>
        </p:spPr>
        <p:txBody>
          <a:bodyPr/>
          <a:lstStyle/>
          <a:p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1857828" y="3819676"/>
            <a:ext cx="653143" cy="6855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Текст 2"/>
          <p:cNvSpPr>
            <a:spLocks noGrp="1"/>
          </p:cNvSpPr>
          <p:nvPr>
            <p:ph type="body" idx="1"/>
          </p:nvPr>
        </p:nvSpPr>
        <p:spPr>
          <a:xfrm>
            <a:off x="812799" y="4644760"/>
            <a:ext cx="2743200" cy="73818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5014684" y="3819676"/>
            <a:ext cx="653143" cy="6855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екст 2"/>
          <p:cNvSpPr>
            <a:spLocks noGrp="1"/>
          </p:cNvSpPr>
          <p:nvPr>
            <p:ph type="body" idx="11"/>
          </p:nvPr>
        </p:nvSpPr>
        <p:spPr>
          <a:xfrm>
            <a:off x="3969655" y="4644760"/>
            <a:ext cx="2743200" cy="73818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8171540" y="3819676"/>
            <a:ext cx="653143" cy="6855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Текст 2"/>
          <p:cNvSpPr>
            <a:spLocks noGrp="1"/>
          </p:cNvSpPr>
          <p:nvPr>
            <p:ph type="body" idx="12"/>
          </p:nvPr>
        </p:nvSpPr>
        <p:spPr>
          <a:xfrm>
            <a:off x="7126511" y="4644760"/>
            <a:ext cx="2743200" cy="73818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66410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0"/>
          </p:nvPr>
        </p:nvSpPr>
        <p:spPr>
          <a:xfrm>
            <a:off x="10733" y="2815771"/>
            <a:ext cx="1874895" cy="31194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596674" y="944010"/>
            <a:ext cx="4918756" cy="1202267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>
          <a:xfrm>
            <a:off x="5788813" y="0"/>
            <a:ext cx="5733143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бъект 2"/>
          <p:cNvSpPr>
            <a:spLocks noGrp="1"/>
          </p:cNvSpPr>
          <p:nvPr>
            <p:ph idx="1"/>
          </p:nvPr>
        </p:nvSpPr>
        <p:spPr>
          <a:xfrm>
            <a:off x="6096001" y="560009"/>
            <a:ext cx="5016820" cy="5782734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  <a:lvl2pPr>
              <a:lnSpc>
                <a:spcPct val="100000"/>
              </a:lnSpc>
              <a:defRPr sz="2800"/>
            </a:lvl2pPr>
            <a:lvl3pPr>
              <a:lnSpc>
                <a:spcPct val="100000"/>
              </a:lnSpc>
              <a:defRPr sz="2400"/>
            </a:lvl3pPr>
            <a:lvl4pPr>
              <a:lnSpc>
                <a:spcPct val="100000"/>
              </a:lnSpc>
              <a:defRPr sz="2000"/>
            </a:lvl4pPr>
            <a:lvl5pPr>
              <a:lnSpc>
                <a:spcPct val="100000"/>
              </a:lnSpc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5" name="Рисунок 12"/>
          <p:cNvSpPr>
            <a:spLocks noGrp="1"/>
          </p:cNvSpPr>
          <p:nvPr>
            <p:ph type="pic" sz="quarter" idx="11"/>
          </p:nvPr>
        </p:nvSpPr>
        <p:spPr>
          <a:xfrm>
            <a:off x="1903979" y="2815771"/>
            <a:ext cx="1986803" cy="31194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Рисунок 12"/>
          <p:cNvSpPr>
            <a:spLocks noGrp="1"/>
          </p:cNvSpPr>
          <p:nvPr>
            <p:ph type="pic" sz="quarter" idx="12"/>
          </p:nvPr>
        </p:nvSpPr>
        <p:spPr>
          <a:xfrm>
            <a:off x="3902350" y="2815771"/>
            <a:ext cx="1874895" cy="311940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0170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sz="quarter" idx="10"/>
          </p:nvPr>
        </p:nvSpPr>
        <p:spPr>
          <a:xfrm>
            <a:off x="5413829" y="0"/>
            <a:ext cx="6778171" cy="6857999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107542" y="1156202"/>
            <a:ext cx="3483429" cy="2023549"/>
          </a:xfr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none"/>
        </p:style>
        <p:txBody>
          <a:bodyPr>
            <a:normAutofit/>
          </a:bodyPr>
          <a:lstStyle>
            <a:lvl1pPr algn="ctr">
              <a:lnSpc>
                <a:spcPct val="100000"/>
              </a:lnSpc>
              <a:defRPr sz="24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</a:t>
            </a:r>
            <a:br>
              <a:rPr lang="ru-RU" dirty="0" smtClean="0"/>
            </a:b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8122888" y="1156202"/>
            <a:ext cx="3483429" cy="2023549"/>
          </a:xfrm>
          <a:prstGeom prst="rect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lnSpc>
                <a:spcPct val="100000"/>
              </a:lnSpc>
            </a:pPr>
            <a:r>
              <a:rPr lang="ru-RU" sz="2400" dirty="0" smtClean="0"/>
              <a:t>Образец </a:t>
            </a:r>
          </a:p>
          <a:p>
            <a:pPr>
              <a:lnSpc>
                <a:spcPct val="100000"/>
              </a:lnSpc>
            </a:pPr>
            <a:r>
              <a:rPr lang="ru-RU" sz="2400" dirty="0" smtClean="0"/>
              <a:t>заголовка</a:t>
            </a:r>
            <a:endParaRPr lang="ru-RU" sz="2400" dirty="0"/>
          </a:p>
        </p:txBody>
      </p:sp>
      <p:sp>
        <p:nvSpPr>
          <p:cNvPr id="15" name="Заголовок 1"/>
          <p:cNvSpPr txBox="1">
            <a:spLocks/>
          </p:cNvSpPr>
          <p:nvPr userDrawn="1"/>
        </p:nvSpPr>
        <p:spPr>
          <a:xfrm>
            <a:off x="4107542" y="3776030"/>
            <a:ext cx="3483429" cy="2023549"/>
          </a:xfrm>
          <a:prstGeom prst="rect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lnSpc>
                <a:spcPct val="100000"/>
              </a:lnSpc>
            </a:pPr>
            <a:r>
              <a:rPr lang="ru-RU" sz="2400" dirty="0" smtClean="0"/>
              <a:t>Образец </a:t>
            </a:r>
          </a:p>
          <a:p>
            <a:pPr>
              <a:lnSpc>
                <a:spcPct val="100000"/>
              </a:lnSpc>
            </a:pPr>
            <a:r>
              <a:rPr lang="ru-RU" sz="2400" dirty="0" smtClean="0"/>
              <a:t>заголовка</a:t>
            </a:r>
            <a:endParaRPr lang="ru-RU" sz="2400" dirty="0"/>
          </a:p>
        </p:txBody>
      </p:sp>
      <p:sp>
        <p:nvSpPr>
          <p:cNvPr id="16" name="Заголовок 1"/>
          <p:cNvSpPr txBox="1">
            <a:spLocks/>
          </p:cNvSpPr>
          <p:nvPr userDrawn="1"/>
        </p:nvSpPr>
        <p:spPr>
          <a:xfrm>
            <a:off x="8122888" y="3776030"/>
            <a:ext cx="3483429" cy="2023549"/>
          </a:xfrm>
          <a:prstGeom prst="rect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lnSpc>
                <a:spcPct val="100000"/>
              </a:lnSpc>
            </a:pPr>
            <a:r>
              <a:rPr lang="ru-RU" sz="2400" dirty="0" smtClean="0"/>
              <a:t>Образец </a:t>
            </a:r>
          </a:p>
          <a:p>
            <a:pPr>
              <a:lnSpc>
                <a:spcPct val="100000"/>
              </a:lnSpc>
            </a:pPr>
            <a:r>
              <a:rPr lang="ru-RU" sz="2400" dirty="0" smtClean="0"/>
              <a:t>заголовка</a:t>
            </a:r>
            <a:endParaRPr lang="ru-RU" sz="2400" dirty="0"/>
          </a:p>
        </p:txBody>
      </p:sp>
      <p:sp>
        <p:nvSpPr>
          <p:cNvPr id="22" name="Заголовок 1"/>
          <p:cNvSpPr txBox="1">
            <a:spLocks/>
          </p:cNvSpPr>
          <p:nvPr userDrawn="1"/>
        </p:nvSpPr>
        <p:spPr>
          <a:xfrm>
            <a:off x="631045" y="2039934"/>
            <a:ext cx="3650668" cy="20515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2B824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dirty="0" smtClean="0">
                <a:solidFill>
                  <a:schemeClr val="accent1"/>
                </a:solidFill>
              </a:rPr>
              <a:t>Образец заголовка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2163105" y="6255898"/>
            <a:ext cx="573678" cy="602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 userDrawn="1"/>
        </p:nvSpPr>
        <p:spPr>
          <a:xfrm>
            <a:off x="415453" y="5799579"/>
            <a:ext cx="369013" cy="387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1746595" y="638413"/>
            <a:ext cx="235300" cy="2469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266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-2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596673" y="560009"/>
            <a:ext cx="10884127" cy="1202267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9" name="Прямоугольник 18"/>
          <p:cNvSpPr/>
          <p:nvPr userDrawn="1"/>
        </p:nvSpPr>
        <p:spPr>
          <a:xfrm rot="5400000">
            <a:off x="14680" y="5960896"/>
            <a:ext cx="1059543" cy="1112038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 userDrawn="1"/>
        </p:nvSpPr>
        <p:spPr>
          <a:xfrm rot="5400000">
            <a:off x="857620" y="6057691"/>
            <a:ext cx="573678" cy="602101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 userDrawn="1"/>
        </p:nvSpPr>
        <p:spPr>
          <a:xfrm rot="5400000">
            <a:off x="113295" y="4662234"/>
            <a:ext cx="369013" cy="387296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1504140" y="2451380"/>
            <a:ext cx="1959430" cy="20565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екст 2"/>
          <p:cNvSpPr>
            <a:spLocks noGrp="1"/>
          </p:cNvSpPr>
          <p:nvPr>
            <p:ph type="body" idx="1"/>
          </p:nvPr>
        </p:nvSpPr>
        <p:spPr>
          <a:xfrm>
            <a:off x="1112255" y="4644610"/>
            <a:ext cx="2743200" cy="73818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5168997" y="2451380"/>
            <a:ext cx="1959430" cy="20565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Текст 2"/>
          <p:cNvSpPr>
            <a:spLocks noGrp="1"/>
          </p:cNvSpPr>
          <p:nvPr>
            <p:ph type="body" idx="10"/>
          </p:nvPr>
        </p:nvSpPr>
        <p:spPr>
          <a:xfrm>
            <a:off x="4777112" y="4644610"/>
            <a:ext cx="2743200" cy="73818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8833854" y="2451380"/>
            <a:ext cx="1959430" cy="20565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Текст 2"/>
          <p:cNvSpPr>
            <a:spLocks noGrp="1"/>
          </p:cNvSpPr>
          <p:nvPr>
            <p:ph type="body" idx="11"/>
          </p:nvPr>
        </p:nvSpPr>
        <p:spPr>
          <a:xfrm>
            <a:off x="8441969" y="4644610"/>
            <a:ext cx="2743200" cy="73818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4" name="Прямоугольник 23"/>
          <p:cNvSpPr/>
          <p:nvPr userDrawn="1"/>
        </p:nvSpPr>
        <p:spPr>
          <a:xfrm rot="5400000">
            <a:off x="10477113" y="-36940"/>
            <a:ext cx="1059543" cy="1112038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 userDrawn="1"/>
        </p:nvSpPr>
        <p:spPr>
          <a:xfrm rot="5400000">
            <a:off x="11344112" y="747801"/>
            <a:ext cx="573678" cy="602101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689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-2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596673" y="560009"/>
            <a:ext cx="10884127" cy="1202267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9" name="Прямоугольник 18"/>
          <p:cNvSpPr/>
          <p:nvPr userDrawn="1"/>
        </p:nvSpPr>
        <p:spPr>
          <a:xfrm rot="5400000">
            <a:off x="14680" y="5960896"/>
            <a:ext cx="1059543" cy="1112038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 userDrawn="1"/>
        </p:nvSpPr>
        <p:spPr>
          <a:xfrm rot="5400000">
            <a:off x="857620" y="6057691"/>
            <a:ext cx="573678" cy="602101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 userDrawn="1"/>
        </p:nvSpPr>
        <p:spPr>
          <a:xfrm rot="5400000">
            <a:off x="113295" y="4662234"/>
            <a:ext cx="369013" cy="387296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екст 2"/>
          <p:cNvSpPr>
            <a:spLocks noGrp="1"/>
          </p:cNvSpPr>
          <p:nvPr>
            <p:ph type="body" idx="1"/>
          </p:nvPr>
        </p:nvSpPr>
        <p:spPr>
          <a:xfrm>
            <a:off x="1112255" y="4644610"/>
            <a:ext cx="2743200" cy="73818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2"/>
          <p:cNvSpPr>
            <a:spLocks noGrp="1"/>
          </p:cNvSpPr>
          <p:nvPr>
            <p:ph type="body" idx="10"/>
          </p:nvPr>
        </p:nvSpPr>
        <p:spPr>
          <a:xfrm>
            <a:off x="4777112" y="4644610"/>
            <a:ext cx="2743200" cy="73818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2"/>
          <p:cNvSpPr>
            <a:spLocks noGrp="1"/>
          </p:cNvSpPr>
          <p:nvPr>
            <p:ph type="body" idx="11"/>
          </p:nvPr>
        </p:nvSpPr>
        <p:spPr>
          <a:xfrm>
            <a:off x="8441969" y="4644610"/>
            <a:ext cx="2743200" cy="73818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4" name="Прямоугольник 23"/>
          <p:cNvSpPr/>
          <p:nvPr userDrawn="1"/>
        </p:nvSpPr>
        <p:spPr>
          <a:xfrm rot="5400000">
            <a:off x="10477113" y="-36940"/>
            <a:ext cx="1059543" cy="1112038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 userDrawn="1"/>
        </p:nvSpPr>
        <p:spPr>
          <a:xfrm rot="5400000">
            <a:off x="11344112" y="747801"/>
            <a:ext cx="573678" cy="602101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2"/>
          </p:nvPr>
        </p:nvSpPr>
        <p:spPr>
          <a:xfrm>
            <a:off x="1458330" y="2451100"/>
            <a:ext cx="2051050" cy="2057400"/>
          </a:xfrm>
        </p:spPr>
        <p:txBody>
          <a:bodyPr/>
          <a:lstStyle/>
          <a:p>
            <a:endParaRPr lang="ru-RU"/>
          </a:p>
        </p:txBody>
      </p:sp>
      <p:sp>
        <p:nvSpPr>
          <p:cNvPr id="17" name="Рисунок 2"/>
          <p:cNvSpPr>
            <a:spLocks noGrp="1"/>
          </p:cNvSpPr>
          <p:nvPr>
            <p:ph type="pic" sz="quarter" idx="13"/>
          </p:nvPr>
        </p:nvSpPr>
        <p:spPr>
          <a:xfrm>
            <a:off x="5123187" y="2451100"/>
            <a:ext cx="2051050" cy="2057400"/>
          </a:xfrm>
        </p:spPr>
        <p:txBody>
          <a:bodyPr/>
          <a:lstStyle/>
          <a:p>
            <a:endParaRPr lang="ru-RU"/>
          </a:p>
        </p:txBody>
      </p:sp>
      <p:sp>
        <p:nvSpPr>
          <p:cNvPr id="26" name="Рисунок 2"/>
          <p:cNvSpPr>
            <a:spLocks noGrp="1"/>
          </p:cNvSpPr>
          <p:nvPr>
            <p:ph type="pic" sz="quarter" idx="14"/>
          </p:nvPr>
        </p:nvSpPr>
        <p:spPr>
          <a:xfrm>
            <a:off x="8788044" y="2451100"/>
            <a:ext cx="2051050" cy="205740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481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 userDrawn="1"/>
        </p:nvSpPr>
        <p:spPr>
          <a:xfrm>
            <a:off x="8668543" y="2489162"/>
            <a:ext cx="2032001" cy="20538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5022735" y="2489162"/>
            <a:ext cx="2032001" cy="20538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1335314" y="2474647"/>
            <a:ext cx="2032001" cy="20538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596673" y="734181"/>
            <a:ext cx="10884127" cy="1202267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4" name="Текст 2"/>
          <p:cNvSpPr>
            <a:spLocks noGrp="1"/>
          </p:cNvSpPr>
          <p:nvPr>
            <p:ph type="body" idx="1"/>
          </p:nvPr>
        </p:nvSpPr>
        <p:spPr>
          <a:xfrm>
            <a:off x="1112255" y="4818782"/>
            <a:ext cx="2743200" cy="73818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2"/>
          <p:cNvSpPr>
            <a:spLocks noGrp="1"/>
          </p:cNvSpPr>
          <p:nvPr>
            <p:ph type="body" idx="10"/>
          </p:nvPr>
        </p:nvSpPr>
        <p:spPr>
          <a:xfrm>
            <a:off x="4777112" y="4818782"/>
            <a:ext cx="2743200" cy="73818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2"/>
          <p:cNvSpPr>
            <a:spLocks noGrp="1"/>
          </p:cNvSpPr>
          <p:nvPr>
            <p:ph type="body" idx="11"/>
          </p:nvPr>
        </p:nvSpPr>
        <p:spPr>
          <a:xfrm>
            <a:off x="8441969" y="4818782"/>
            <a:ext cx="2743200" cy="73818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2"/>
          </p:nvPr>
        </p:nvSpPr>
        <p:spPr>
          <a:xfrm>
            <a:off x="1458330" y="2625272"/>
            <a:ext cx="2051050" cy="2057400"/>
          </a:xfrm>
        </p:spPr>
        <p:txBody>
          <a:bodyPr/>
          <a:lstStyle/>
          <a:p>
            <a:endParaRPr lang="ru-RU"/>
          </a:p>
        </p:txBody>
      </p:sp>
      <p:sp>
        <p:nvSpPr>
          <p:cNvPr id="17" name="Рисунок 2"/>
          <p:cNvSpPr>
            <a:spLocks noGrp="1"/>
          </p:cNvSpPr>
          <p:nvPr>
            <p:ph type="pic" sz="quarter" idx="13"/>
          </p:nvPr>
        </p:nvSpPr>
        <p:spPr>
          <a:xfrm>
            <a:off x="5123187" y="2625272"/>
            <a:ext cx="2051050" cy="2057400"/>
          </a:xfrm>
        </p:spPr>
        <p:txBody>
          <a:bodyPr/>
          <a:lstStyle/>
          <a:p>
            <a:endParaRPr lang="ru-RU"/>
          </a:p>
        </p:txBody>
      </p:sp>
      <p:sp>
        <p:nvSpPr>
          <p:cNvPr id="26" name="Рисунок 2"/>
          <p:cNvSpPr>
            <a:spLocks noGrp="1"/>
          </p:cNvSpPr>
          <p:nvPr>
            <p:ph type="pic" sz="quarter" idx="14"/>
          </p:nvPr>
        </p:nvSpPr>
        <p:spPr>
          <a:xfrm>
            <a:off x="8788044" y="2625272"/>
            <a:ext cx="2051050" cy="205740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714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4531" y="524933"/>
            <a:ext cx="3650668" cy="2051579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1362" y="1375304"/>
            <a:ext cx="4857750" cy="73818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Рисунок 6"/>
          <p:cNvSpPr>
            <a:spLocks noGrp="1"/>
          </p:cNvSpPr>
          <p:nvPr>
            <p:ph type="pic" sz="quarter" idx="13"/>
          </p:nvPr>
        </p:nvSpPr>
        <p:spPr>
          <a:xfrm>
            <a:off x="5360563" y="3037417"/>
            <a:ext cx="6831437" cy="3236383"/>
          </a:xfrm>
          <a:noFill/>
        </p:spPr>
        <p:txBody>
          <a:bodyPr/>
          <a:lstStyle/>
          <a:p>
            <a:endParaRPr lang="ru-RU" dirty="0"/>
          </a:p>
        </p:txBody>
      </p:sp>
      <p:sp>
        <p:nvSpPr>
          <p:cNvPr id="8" name="Рисунок 6"/>
          <p:cNvSpPr>
            <a:spLocks noGrp="1"/>
          </p:cNvSpPr>
          <p:nvPr>
            <p:ph type="pic" sz="quarter" idx="14"/>
          </p:nvPr>
        </p:nvSpPr>
        <p:spPr>
          <a:xfrm>
            <a:off x="1122044" y="3037417"/>
            <a:ext cx="3873289" cy="3236383"/>
          </a:xfrm>
          <a:noFill/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0"/>
            <a:ext cx="16933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11618322" y="524933"/>
            <a:ext cx="573678" cy="602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10974229" y="229763"/>
            <a:ext cx="281236" cy="29517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368402" y="5913315"/>
            <a:ext cx="388412" cy="4076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472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 userDrawn="1"/>
        </p:nvSpPr>
        <p:spPr>
          <a:xfrm>
            <a:off x="0" y="0"/>
            <a:ext cx="6110514" cy="347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Текст 2"/>
          <p:cNvSpPr>
            <a:spLocks noGrp="1"/>
          </p:cNvSpPr>
          <p:nvPr>
            <p:ph type="body" idx="10"/>
          </p:nvPr>
        </p:nvSpPr>
        <p:spPr>
          <a:xfrm>
            <a:off x="471763" y="1931068"/>
            <a:ext cx="5166988" cy="610072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4" name="Рисунок 2"/>
          <p:cNvSpPr>
            <a:spLocks noGrp="1"/>
          </p:cNvSpPr>
          <p:nvPr>
            <p:ph type="pic" sz="quarter" idx="13"/>
          </p:nvPr>
        </p:nvSpPr>
        <p:spPr>
          <a:xfrm>
            <a:off x="6110514" y="0"/>
            <a:ext cx="6081486" cy="3473599"/>
          </a:xfrm>
        </p:spPr>
        <p:txBody>
          <a:bodyPr/>
          <a:lstStyle/>
          <a:p>
            <a:endParaRPr lang="ru-RU"/>
          </a:p>
        </p:txBody>
      </p:sp>
      <p:sp>
        <p:nvSpPr>
          <p:cNvPr id="25" name="Рисунок 2"/>
          <p:cNvSpPr>
            <a:spLocks noGrp="1"/>
          </p:cNvSpPr>
          <p:nvPr>
            <p:ph type="pic" sz="quarter" idx="14"/>
          </p:nvPr>
        </p:nvSpPr>
        <p:spPr>
          <a:xfrm>
            <a:off x="0" y="3473599"/>
            <a:ext cx="6110514" cy="3473599"/>
          </a:xfrm>
        </p:spPr>
        <p:txBody>
          <a:bodyPr/>
          <a:lstStyle/>
          <a:p>
            <a:endParaRPr lang="ru-RU"/>
          </a:p>
        </p:txBody>
      </p:sp>
      <p:sp>
        <p:nvSpPr>
          <p:cNvPr id="28" name="Прямоугольник 27"/>
          <p:cNvSpPr/>
          <p:nvPr userDrawn="1"/>
        </p:nvSpPr>
        <p:spPr>
          <a:xfrm>
            <a:off x="6110514" y="3473599"/>
            <a:ext cx="6110514" cy="347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екст 2"/>
          <p:cNvSpPr>
            <a:spLocks noGrp="1"/>
          </p:cNvSpPr>
          <p:nvPr>
            <p:ph type="body" idx="15" hasCustomPrompt="1"/>
          </p:nvPr>
        </p:nvSpPr>
        <p:spPr>
          <a:xfrm>
            <a:off x="471763" y="998612"/>
            <a:ext cx="5166988" cy="738187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66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число</a:t>
            </a:r>
          </a:p>
        </p:txBody>
      </p:sp>
      <p:sp>
        <p:nvSpPr>
          <p:cNvPr id="31" name="Текст 2"/>
          <p:cNvSpPr>
            <a:spLocks noGrp="1"/>
          </p:cNvSpPr>
          <p:nvPr>
            <p:ph type="body" idx="16"/>
          </p:nvPr>
        </p:nvSpPr>
        <p:spPr>
          <a:xfrm>
            <a:off x="6582277" y="5371590"/>
            <a:ext cx="5166988" cy="610072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32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6582277" y="4439134"/>
            <a:ext cx="5166988" cy="738187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66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число</a:t>
            </a:r>
          </a:p>
        </p:txBody>
      </p:sp>
    </p:spTree>
    <p:extLst>
      <p:ext uri="{BB962C8B-B14F-4D97-AF65-F5344CB8AC3E}">
        <p14:creationId xmlns:p14="http://schemas.microsoft.com/office/powerpoint/2010/main" val="3407471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8915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A639F-CC74-4B83-B5BE-5F5754AB6E5E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2BBFE-112B-44F9-A959-87712A4FE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060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5179A5D-2E1E-4122-8255-844A0375AB5C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939E064-4929-463C-BE93-599F78C1F9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Рисунок 6"/>
          <p:cNvSpPr>
            <a:spLocks noGrp="1"/>
          </p:cNvSpPr>
          <p:nvPr>
            <p:ph type="pic" sz="quarter" idx="13"/>
          </p:nvPr>
        </p:nvSpPr>
        <p:spPr>
          <a:xfrm>
            <a:off x="0" y="988484"/>
            <a:ext cx="8610600" cy="3414183"/>
          </a:xfrm>
          <a:noFill/>
        </p:spPr>
        <p:txBody>
          <a:bodyPr/>
          <a:lstStyle/>
          <a:p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7703132" y="1580885"/>
            <a:ext cx="3650668" cy="2051579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7" name="Текст 2"/>
          <p:cNvSpPr>
            <a:spLocks noGrp="1"/>
          </p:cNvSpPr>
          <p:nvPr>
            <p:ph type="body" idx="1"/>
          </p:nvPr>
        </p:nvSpPr>
        <p:spPr>
          <a:xfrm>
            <a:off x="838200" y="4847961"/>
            <a:ext cx="2743200" cy="73818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8" name="Текст 2"/>
          <p:cNvSpPr>
            <a:spLocks noGrp="1"/>
          </p:cNvSpPr>
          <p:nvPr>
            <p:ph type="body" idx="14"/>
          </p:nvPr>
        </p:nvSpPr>
        <p:spPr>
          <a:xfrm>
            <a:off x="4038600" y="4847960"/>
            <a:ext cx="2743200" cy="73818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9" name="Текст 2"/>
          <p:cNvSpPr>
            <a:spLocks noGrp="1"/>
          </p:cNvSpPr>
          <p:nvPr>
            <p:ph type="body" idx="15"/>
          </p:nvPr>
        </p:nvSpPr>
        <p:spPr>
          <a:xfrm>
            <a:off x="7239000" y="4842934"/>
            <a:ext cx="2743200" cy="73818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624956" y="4834581"/>
            <a:ext cx="192346" cy="201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8344945" y="674600"/>
            <a:ext cx="573678" cy="602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6597293" y="218281"/>
            <a:ext cx="369013" cy="387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3846254" y="4834581"/>
            <a:ext cx="192346" cy="201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7046654" y="4834581"/>
            <a:ext cx="192346" cy="201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282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6311" y="2478088"/>
            <a:ext cx="4857750" cy="2852737"/>
          </a:xfrm>
        </p:spPr>
        <p:txBody>
          <a:bodyPr anchor="b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6311" y="5357813"/>
            <a:ext cx="4857750" cy="73818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Рисунок 6"/>
          <p:cNvSpPr>
            <a:spLocks noGrp="1"/>
          </p:cNvSpPr>
          <p:nvPr>
            <p:ph type="pic" sz="quarter" idx="13"/>
          </p:nvPr>
        </p:nvSpPr>
        <p:spPr>
          <a:xfrm>
            <a:off x="8805332" y="0"/>
            <a:ext cx="3081867" cy="6858000"/>
          </a:xfrm>
          <a:noFill/>
        </p:spPr>
        <p:txBody>
          <a:bodyPr/>
          <a:lstStyle/>
          <a:p>
            <a:endParaRPr lang="ru-RU" dirty="0"/>
          </a:p>
        </p:txBody>
      </p:sp>
      <p:sp>
        <p:nvSpPr>
          <p:cNvPr id="8" name="Рисунок 6"/>
          <p:cNvSpPr>
            <a:spLocks noGrp="1"/>
          </p:cNvSpPr>
          <p:nvPr>
            <p:ph type="pic" sz="quarter" idx="14"/>
          </p:nvPr>
        </p:nvSpPr>
        <p:spPr>
          <a:xfrm>
            <a:off x="5621867" y="0"/>
            <a:ext cx="3064933" cy="6858000"/>
          </a:xfrm>
          <a:noFill/>
        </p:spPr>
        <p:txBody>
          <a:bodyPr/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3979964" y="299371"/>
            <a:ext cx="662088" cy="694891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4621992" y="0"/>
            <a:ext cx="1222829" cy="1283414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4230758" y="714494"/>
            <a:ext cx="954313" cy="1001594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11919658" y="6065674"/>
            <a:ext cx="369013" cy="387296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11362815" y="6163109"/>
            <a:ext cx="662088" cy="694891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19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-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2248429"/>
            <a:ext cx="3869267" cy="23611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>
          <a:xfrm>
            <a:off x="5266266" y="795867"/>
            <a:ext cx="5960534" cy="1591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5266266" y="2633133"/>
            <a:ext cx="5960534" cy="1591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66266" y="4470399"/>
            <a:ext cx="5960534" cy="1591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>
          <a:xfrm>
            <a:off x="5265738" y="795338"/>
            <a:ext cx="2082800" cy="1592262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Рисунок 7"/>
          <p:cNvSpPr>
            <a:spLocks noGrp="1"/>
          </p:cNvSpPr>
          <p:nvPr>
            <p:ph type="pic" sz="quarter" idx="11"/>
          </p:nvPr>
        </p:nvSpPr>
        <p:spPr>
          <a:xfrm>
            <a:off x="5265738" y="2632604"/>
            <a:ext cx="2082800" cy="1592262"/>
          </a:xfrm>
        </p:spPr>
        <p:txBody>
          <a:bodyPr/>
          <a:lstStyle/>
          <a:p>
            <a:endParaRPr lang="ru-RU"/>
          </a:p>
        </p:txBody>
      </p:sp>
      <p:sp>
        <p:nvSpPr>
          <p:cNvPr id="12" name="Рисунок 7"/>
          <p:cNvSpPr>
            <a:spLocks noGrp="1"/>
          </p:cNvSpPr>
          <p:nvPr>
            <p:ph type="pic" sz="quarter" idx="12"/>
          </p:nvPr>
        </p:nvSpPr>
        <p:spPr>
          <a:xfrm>
            <a:off x="5265738" y="4470134"/>
            <a:ext cx="2082800" cy="1592262"/>
          </a:xfrm>
        </p:spPr>
        <p:txBody>
          <a:bodyPr/>
          <a:lstStyle/>
          <a:p>
            <a:endParaRPr lang="ru-RU"/>
          </a:p>
        </p:txBody>
      </p:sp>
      <p:sp>
        <p:nvSpPr>
          <p:cNvPr id="13" name="Текст 2"/>
          <p:cNvSpPr>
            <a:spLocks noGrp="1"/>
          </p:cNvSpPr>
          <p:nvPr>
            <p:ph type="body" idx="1"/>
          </p:nvPr>
        </p:nvSpPr>
        <p:spPr>
          <a:xfrm>
            <a:off x="7594600" y="1016189"/>
            <a:ext cx="2743200" cy="73818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2"/>
          <p:cNvSpPr>
            <a:spLocks noGrp="1"/>
          </p:cNvSpPr>
          <p:nvPr>
            <p:ph type="body" idx="13"/>
          </p:nvPr>
        </p:nvSpPr>
        <p:spPr>
          <a:xfrm>
            <a:off x="7594600" y="2834740"/>
            <a:ext cx="2743200" cy="73818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2"/>
          <p:cNvSpPr>
            <a:spLocks noGrp="1"/>
          </p:cNvSpPr>
          <p:nvPr>
            <p:ph type="body" idx="14"/>
          </p:nvPr>
        </p:nvSpPr>
        <p:spPr>
          <a:xfrm>
            <a:off x="7594600" y="4682143"/>
            <a:ext cx="2743200" cy="73818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11104592" y="5394464"/>
            <a:ext cx="1059543" cy="1112038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10768579" y="6375107"/>
            <a:ext cx="573678" cy="602101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4305129" y="4470134"/>
            <a:ext cx="595302" cy="624796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4715924" y="4276486"/>
            <a:ext cx="369013" cy="387296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10509290" y="355847"/>
            <a:ext cx="595302" cy="624796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10939961" y="494552"/>
            <a:ext cx="573678" cy="602101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11632096" y="1346594"/>
            <a:ext cx="369013" cy="387296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 userDrawn="1"/>
        </p:nvSpPr>
        <p:spPr>
          <a:xfrm>
            <a:off x="11643692" y="4987890"/>
            <a:ext cx="884321" cy="928135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944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3"/>
          </p:nvPr>
        </p:nvSpPr>
        <p:spPr>
          <a:xfrm>
            <a:off x="-244699" y="-244699"/>
            <a:ext cx="12672812" cy="7405353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6278" y="2795194"/>
            <a:ext cx="5950857" cy="1325563"/>
          </a:xfr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none"/>
        </p:style>
        <p:txBody>
          <a:bodyPr/>
          <a:lstStyle>
            <a:lvl1pPr algn="ctr"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3031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8600" y="365125"/>
            <a:ext cx="7315200" cy="1325563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38600" y="1825625"/>
            <a:ext cx="7315200" cy="4351338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Рисунок 6"/>
          <p:cNvSpPr>
            <a:spLocks noGrp="1"/>
          </p:cNvSpPr>
          <p:nvPr>
            <p:ph type="pic" sz="quarter" idx="14"/>
          </p:nvPr>
        </p:nvSpPr>
        <p:spPr>
          <a:xfrm>
            <a:off x="251582" y="0"/>
            <a:ext cx="3493104" cy="6858000"/>
          </a:xfrm>
          <a:noFill/>
        </p:spPr>
        <p:txBody>
          <a:bodyPr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10964" y="6176962"/>
            <a:ext cx="406878" cy="4270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658460" y="6047467"/>
            <a:ext cx="246763" cy="258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10927317" y="193901"/>
            <a:ext cx="520538" cy="546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133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8600" y="365125"/>
            <a:ext cx="7315200" cy="1325563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38600" y="1973943"/>
            <a:ext cx="7315200" cy="58057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Рисунок 6"/>
          <p:cNvSpPr>
            <a:spLocks noGrp="1"/>
          </p:cNvSpPr>
          <p:nvPr>
            <p:ph type="pic" sz="quarter" idx="14"/>
          </p:nvPr>
        </p:nvSpPr>
        <p:spPr>
          <a:xfrm>
            <a:off x="251582" y="0"/>
            <a:ext cx="3493104" cy="6858000"/>
          </a:xfrm>
          <a:noFill/>
        </p:spPr>
        <p:txBody>
          <a:bodyPr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10964" y="6176962"/>
            <a:ext cx="406878" cy="4270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658460" y="6047467"/>
            <a:ext cx="246763" cy="258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10927317" y="193901"/>
            <a:ext cx="520538" cy="546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бъект 2"/>
          <p:cNvSpPr>
            <a:spLocks noGrp="1"/>
          </p:cNvSpPr>
          <p:nvPr>
            <p:ph idx="15"/>
          </p:nvPr>
        </p:nvSpPr>
        <p:spPr>
          <a:xfrm>
            <a:off x="4038600" y="2554514"/>
            <a:ext cx="7315200" cy="58057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2" name="Объект 2"/>
          <p:cNvSpPr>
            <a:spLocks noGrp="1"/>
          </p:cNvSpPr>
          <p:nvPr>
            <p:ph idx="16"/>
          </p:nvPr>
        </p:nvSpPr>
        <p:spPr>
          <a:xfrm>
            <a:off x="4038600" y="3534229"/>
            <a:ext cx="7315200" cy="58057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3" name="Объект 2"/>
          <p:cNvSpPr>
            <a:spLocks noGrp="1"/>
          </p:cNvSpPr>
          <p:nvPr>
            <p:ph idx="17"/>
          </p:nvPr>
        </p:nvSpPr>
        <p:spPr>
          <a:xfrm>
            <a:off x="4038600" y="4114800"/>
            <a:ext cx="7315200" cy="58057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Объект 2"/>
          <p:cNvSpPr>
            <a:spLocks noGrp="1"/>
          </p:cNvSpPr>
          <p:nvPr>
            <p:ph idx="18"/>
          </p:nvPr>
        </p:nvSpPr>
        <p:spPr>
          <a:xfrm>
            <a:off x="4038600" y="5116285"/>
            <a:ext cx="7315200" cy="58057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Объект 2"/>
          <p:cNvSpPr>
            <a:spLocks noGrp="1"/>
          </p:cNvSpPr>
          <p:nvPr>
            <p:ph idx="19"/>
          </p:nvPr>
        </p:nvSpPr>
        <p:spPr>
          <a:xfrm>
            <a:off x="4038600" y="5696856"/>
            <a:ext cx="7315200" cy="58057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950239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3936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accent1"/>
                </a:solidFill>
              </a:defRPr>
            </a:lvl1pPr>
          </a:lstStyle>
          <a:p>
            <a:fld id="{F5179A5D-2E1E-4122-8255-844A0375AB5C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4049" y="63119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76049" y="63119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accent1"/>
                </a:solidFill>
              </a:defRPr>
            </a:lvl1pPr>
          </a:lstStyle>
          <a:p>
            <a:fld id="{D939E064-4929-463C-BE93-599F78C1F9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95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1" r:id="rId2"/>
    <p:sldLayoutId id="2147483660" r:id="rId3"/>
    <p:sldLayoutId id="2147483655" r:id="rId4"/>
    <p:sldLayoutId id="2147483651" r:id="rId5"/>
    <p:sldLayoutId id="2147483661" r:id="rId6"/>
    <p:sldLayoutId id="2147483654" r:id="rId7"/>
    <p:sldLayoutId id="2147483650" r:id="rId8"/>
    <p:sldLayoutId id="2147483679" r:id="rId9"/>
    <p:sldLayoutId id="2147483663" r:id="rId10"/>
    <p:sldLayoutId id="2147483652" r:id="rId11"/>
    <p:sldLayoutId id="2147483662" r:id="rId12"/>
    <p:sldLayoutId id="2147483664" r:id="rId13"/>
    <p:sldLayoutId id="2147483665" r:id="rId14"/>
    <p:sldLayoutId id="2147483666" r:id="rId15"/>
    <p:sldLayoutId id="2147483667" r:id="rId16"/>
    <p:sldLayoutId id="2147483653" r:id="rId17"/>
    <p:sldLayoutId id="2147483668" r:id="rId18"/>
    <p:sldLayoutId id="2147483656" r:id="rId19"/>
    <p:sldLayoutId id="2147483669" r:id="rId20"/>
    <p:sldLayoutId id="2147483674" r:id="rId21"/>
    <p:sldLayoutId id="2147483670" r:id="rId22"/>
    <p:sldLayoutId id="2147483671" r:id="rId23"/>
    <p:sldLayoutId id="2147483672" r:id="rId24"/>
    <p:sldLayoutId id="2147483673" r:id="rId25"/>
    <p:sldLayoutId id="2147483675" r:id="rId26"/>
    <p:sldLayoutId id="2147483676" r:id="rId27"/>
    <p:sldLayoutId id="2147483677" r:id="rId28"/>
    <p:sldLayoutId id="2147483678" r:id="rId29"/>
    <p:sldLayoutId id="2147483680" r:id="rId30"/>
    <p:sldLayoutId id="2147483657" r:id="rId31"/>
    <p:sldLayoutId id="2147483682" r:id="rId3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Осн</a:t>
            </a:r>
            <a:r>
              <a:rPr lang="ru-RU" sz="4000" dirty="0" smtClean="0"/>
              <a:t>овные</a:t>
            </a:r>
            <a:r>
              <a:rPr lang="ru-RU" sz="4000" dirty="0" smtClean="0"/>
              <a:t> </a:t>
            </a:r>
            <a:r>
              <a:rPr lang="ru-RU" sz="4000" dirty="0"/>
              <a:t>параметры проекта «Название проекта»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ФИО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751" y="746128"/>
            <a:ext cx="1237049" cy="123704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2751" y="2559028"/>
            <a:ext cx="109074" cy="28204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16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049" y="0"/>
            <a:ext cx="8633266" cy="772977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ru-RU" dirty="0">
                <a:solidFill>
                  <a:srgbClr val="FF0000"/>
                </a:solidFill>
              </a:rPr>
              <a:t>Команда проекта: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403519"/>
              </p:ext>
            </p:extLst>
          </p:nvPr>
        </p:nvGraphicFramePr>
        <p:xfrm>
          <a:off x="195049" y="858321"/>
          <a:ext cx="11419114" cy="4533545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520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58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15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815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731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 dirty="0">
                          <a:effectLst/>
                        </a:rPr>
                        <a:t>Имя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>
                          <a:effectLst/>
                        </a:rPr>
                        <a:t>Должность</a:t>
                      </a:r>
                      <a:endParaRPr lang="ru-RU" sz="16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 dirty="0" smtClean="0">
                          <a:effectLst/>
                        </a:rPr>
                        <a:t>Роль в проекте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dirty="0" smtClean="0">
                          <a:effectLst/>
                        </a:rPr>
                        <a:t>Ответственность в проекте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000"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u="none" strike="noStrike" dirty="0" smtClean="0">
                          <a:effectLst/>
                        </a:rPr>
                        <a:t>Разработка плана проекта,</a:t>
                      </a:r>
                      <a:r>
                        <a:rPr lang="ru-RU" sz="1100" kern="1200" dirty="0" smtClean="0">
                          <a:effectLst/>
                        </a:rPr>
                        <a:t> </a:t>
                      </a:r>
                      <a:r>
                        <a:rPr lang="ru-RU" sz="1100" u="none" strike="noStrike" kern="1200" dirty="0" smtClean="0">
                          <a:effectLst/>
                        </a:rPr>
                        <a:t>мониторинг хода исполнения проекта,</a:t>
                      </a:r>
                      <a:r>
                        <a:rPr lang="ru-RU" sz="1100" kern="1200" dirty="0" smtClean="0">
                          <a:effectLst/>
                        </a:rPr>
                        <a:t> </a:t>
                      </a:r>
                      <a:r>
                        <a:rPr lang="ru-RU" sz="1100" u="none" strike="noStrike" kern="1200" dirty="0" smtClean="0">
                          <a:effectLst/>
                        </a:rPr>
                        <a:t>координация коммуникаций между всеми участниками проекта,</a:t>
                      </a:r>
                      <a:r>
                        <a:rPr lang="ru-RU" sz="1100" kern="1200" dirty="0" smtClean="0">
                          <a:effectLst/>
                        </a:rPr>
                        <a:t> </a:t>
                      </a:r>
                      <a:r>
                        <a:rPr lang="ru-RU" sz="1100" u="none" strike="noStrike" kern="1200" dirty="0" smtClean="0">
                          <a:effectLst/>
                        </a:rPr>
                        <a:t>Проведение анализа эффективности этапов проекта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778"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u="none" strike="noStrike" dirty="0" smtClean="0">
                          <a:effectLst/>
                        </a:rPr>
                        <a:t>Функции руководителя проекта</a:t>
                      </a:r>
                      <a:r>
                        <a:rPr lang="ru-RU" sz="1100" u="none" strike="noStrike" baseline="0" dirty="0" smtClean="0">
                          <a:effectLst/>
                        </a:rPr>
                        <a:t> со стороны …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000"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u="none" strike="noStrike" kern="1200" dirty="0" smtClean="0">
                          <a:effectLst/>
                        </a:rPr>
                        <a:t>Расчет …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6000"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u="none" strike="noStrike" kern="1200" dirty="0" smtClean="0">
                          <a:effectLst/>
                        </a:rPr>
                        <a:t>Контроль работы …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6000"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u="none" strike="noStrike" kern="1200" dirty="0" smtClean="0">
                          <a:effectLst/>
                        </a:rPr>
                        <a:t>Контроль работы …</a:t>
                      </a:r>
                    </a:p>
                    <a:p>
                      <a:pPr algn="l" rtl="0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6000"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6085"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6085"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23557"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u="none" strike="noStrike" kern="1200" baseline="0" dirty="0" smtClean="0">
                          <a:effectLst/>
                        </a:rPr>
                        <a:t>Автоматизация проекта</a:t>
                      </a:r>
                      <a:endParaRPr lang="ru-RU" sz="11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5223721" y="4707038"/>
            <a:ext cx="5897326" cy="18426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Комментарий (удалить):</a:t>
            </a:r>
          </a:p>
          <a:p>
            <a:r>
              <a:rPr lang="ru-RU" dirty="0" smtClean="0"/>
              <a:t>Описывается фактические роли и </a:t>
            </a:r>
            <a:r>
              <a:rPr lang="ru-RU" dirty="0" smtClean="0"/>
              <a:t>ответственность </a:t>
            </a:r>
            <a:r>
              <a:rPr lang="ru-RU" dirty="0" smtClean="0"/>
              <a:t>за функциональные зоны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14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048" y="0"/>
            <a:ext cx="10507133" cy="1056005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ru-RU" dirty="0">
                <a:solidFill>
                  <a:srgbClr val="FF0000"/>
                </a:solidFill>
              </a:rPr>
              <a:t>Мотивация участников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проекта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12370"/>
              </p:ext>
            </p:extLst>
          </p:nvPr>
        </p:nvGraphicFramePr>
        <p:xfrm>
          <a:off x="351391" y="1056005"/>
          <a:ext cx="11003548" cy="203720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719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30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91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35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73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310452">
                  <a:extLst>
                    <a:ext uri="{9D8B030D-6E8A-4147-A177-3AD203B41FA5}">
                      <a16:colId xmlns:a16="http://schemas.microsoft.com/office/drawing/2014/main" val="1615538864"/>
                    </a:ext>
                  </a:extLst>
                </a:gridCol>
              </a:tblGrid>
              <a:tr h="25487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Показатель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Период оценки показателя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 smtClean="0">
                          <a:effectLst/>
                        </a:rPr>
                        <a:t>Min</a:t>
                      </a:r>
                      <a:r>
                        <a:rPr lang="ru-RU" sz="1600" u="none" strike="noStrike" dirty="0" smtClean="0">
                          <a:effectLst/>
                        </a:rPr>
                        <a:t> оценка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план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 smtClean="0">
                          <a:effectLst/>
                        </a:rPr>
                        <a:t>Max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ru-RU" sz="1600" u="none" strike="noStrike" baseline="0" dirty="0" smtClean="0">
                          <a:effectLst/>
                        </a:rPr>
                        <a:t>оценка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Комментарий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823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 dirty="0" smtClean="0">
                          <a:effectLst/>
                        </a:rPr>
                        <a:t>Критерии успешности проекта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С </a:t>
                      </a:r>
                      <a:r>
                        <a:rPr lang="ru-RU" sz="1600" u="none" strike="noStrike" dirty="0" smtClean="0">
                          <a:effectLst/>
                        </a:rPr>
                        <a:t>01.05.2022-25. 05.2022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75%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100%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125%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Итоговый</a:t>
                      </a:r>
                      <a:r>
                        <a:rPr lang="ru-RU" sz="1600" u="none" strike="noStrike" kern="1200" baseline="0" dirty="0" smtClean="0">
                          <a:effectLst/>
                        </a:rPr>
                        <a:t> % рассчитывается с учетом весов критериев 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800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 kern="1200" baseline="0" dirty="0" smtClean="0">
                          <a:effectLst/>
                        </a:rPr>
                        <a:t>Мотивационный бонус команды по итогам проекта</a:t>
                      </a:r>
                      <a:endParaRPr lang="ru-RU" sz="1600" b="0" i="0" u="none" strike="noStrike" kern="1200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С 01.05.2022-25. 05.2022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…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… </a:t>
                      </a:r>
                      <a:r>
                        <a:rPr lang="ru-RU" sz="1600" u="none" strike="noStrike" kern="1200" dirty="0" smtClean="0">
                          <a:effectLst/>
                        </a:rPr>
                        <a:t>балл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… </a:t>
                      </a:r>
                      <a:r>
                        <a:rPr lang="ru-RU" sz="1600" u="none" strike="noStrike" kern="1200" dirty="0" smtClean="0">
                          <a:effectLst/>
                        </a:rPr>
                        <a:t>балл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С учет</a:t>
                      </a:r>
                      <a:r>
                        <a:rPr lang="ru-RU" sz="1600" u="none" strike="noStrike" kern="1200" baseline="0" dirty="0" smtClean="0">
                          <a:effectLst/>
                        </a:rPr>
                        <a:t>ом</a:t>
                      </a:r>
                      <a:r>
                        <a:rPr lang="ru-RU" sz="1600" u="none" strike="noStrike" kern="1200" dirty="0" smtClean="0">
                          <a:effectLst/>
                        </a:rPr>
                        <a:t> </a:t>
                      </a:r>
                      <a:r>
                        <a:rPr lang="ru-RU" sz="1600" u="none" strike="noStrike" kern="1200" baseline="0" dirty="0" smtClean="0">
                          <a:effectLst/>
                        </a:rPr>
                        <a:t>достижения критериев успешности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5672904" y="4071718"/>
            <a:ext cx="5897326" cy="18426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Комментарий (удалить):</a:t>
            </a:r>
          </a:p>
          <a:p>
            <a:r>
              <a:rPr lang="ru-RU" dirty="0" smtClean="0"/>
              <a:t>Слайд с описанием планового бонуса команды проекта по итогам реализации проекта.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675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048" y="0"/>
            <a:ext cx="10507133" cy="1056005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ru-RU" dirty="0">
                <a:solidFill>
                  <a:srgbClr val="FF0000"/>
                </a:solidFill>
              </a:rPr>
              <a:t>Предпосылки проекта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83162" y="2870938"/>
            <a:ext cx="6812982" cy="24051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Комментарий (удалить):</a:t>
            </a:r>
          </a:p>
          <a:p>
            <a:r>
              <a:rPr lang="ru-RU" dirty="0" smtClean="0"/>
              <a:t>Слайд с описанием предпосылок проекта. Для вновь инициируемых проектов. Предварительная информация – обоснование проекта. Почему и зачем реализуется проект: есть возможность снизить </a:t>
            </a:r>
            <a:r>
              <a:rPr lang="ru-RU" dirty="0" smtClean="0"/>
              <a:t>…, </a:t>
            </a:r>
            <a:r>
              <a:rPr lang="ru-RU" dirty="0" smtClean="0"/>
              <a:t>увеличить </a:t>
            </a:r>
            <a:r>
              <a:rPr lang="ru-RU" dirty="0" smtClean="0"/>
              <a:t>…, </a:t>
            </a:r>
            <a:r>
              <a:rPr lang="ru-RU" dirty="0" smtClean="0"/>
              <a:t>решить проблему …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8490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333" y="-148550"/>
            <a:ext cx="10515600" cy="1325563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Основные параметры </a:t>
            </a:r>
            <a:r>
              <a:rPr lang="ru-RU" sz="3600" dirty="0" smtClean="0">
                <a:solidFill>
                  <a:srgbClr val="FF0000"/>
                </a:solidFill>
              </a:rPr>
              <a:t>проекта</a:t>
            </a:r>
            <a:endParaRPr lang="ru-RU" sz="3600" dirty="0">
              <a:solidFill>
                <a:srgbClr val="FF0000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61284" y="841832"/>
            <a:ext cx="12059916" cy="5183611"/>
            <a:chOff x="61284" y="841832"/>
            <a:chExt cx="12059916" cy="5183611"/>
          </a:xfrm>
        </p:grpSpPr>
        <p:graphicFrame>
          <p:nvGraphicFramePr>
            <p:cNvPr id="4" name="Схема 3"/>
            <p:cNvGraphicFramePr/>
            <p:nvPr>
              <p:extLst>
                <p:ext uri="{D42A27DB-BD31-4B8C-83A1-F6EECF244321}">
                  <p14:modId xmlns:p14="http://schemas.microsoft.com/office/powerpoint/2010/main" val="3000853355"/>
                </p:ext>
              </p:extLst>
            </p:nvPr>
          </p:nvGraphicFramePr>
          <p:xfrm>
            <a:off x="90312" y="880532"/>
            <a:ext cx="12000088" cy="514491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>
              <a:off x="61285" y="841832"/>
              <a:ext cx="3816000" cy="3693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ru-RU" b="1" dirty="0" smtClean="0"/>
                <a:t>Возможность/проблема</a:t>
              </a:r>
              <a:endParaRPr lang="ru-RU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284" y="3606800"/>
              <a:ext cx="3799517" cy="3693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ru-RU" b="1" dirty="0" smtClean="0"/>
                <a:t>Организационные рамки проекта</a:t>
              </a:r>
              <a:endParaRPr lang="ru-RU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05110" y="3614060"/>
              <a:ext cx="3799517" cy="3693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ru-RU" b="1" dirty="0" smtClean="0"/>
                <a:t>Функциональные рамки проекта</a:t>
              </a:r>
              <a:endParaRPr lang="ru-RU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319908" y="3606800"/>
              <a:ext cx="3799517" cy="3693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ru-RU" b="1" dirty="0" smtClean="0"/>
                <a:t>Взаимосвязанные проекты</a:t>
              </a:r>
              <a:endParaRPr lang="ru-RU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316000" y="841832"/>
              <a:ext cx="3805200" cy="3693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ru-RU" b="1" dirty="0" smtClean="0"/>
                <a:t>Бюджет/сроки/качество</a:t>
              </a:r>
              <a:endParaRPr lang="ru-RU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176083" y="841832"/>
              <a:ext cx="3816000" cy="3693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ru-RU" b="1" dirty="0" smtClean="0"/>
                <a:t>Краткое описание продукта проекта</a:t>
              </a:r>
              <a:endParaRPr lang="ru-RU" b="1" dirty="0"/>
            </a:p>
          </p:txBody>
        </p:sp>
      </p:grpSp>
      <p:sp>
        <p:nvSpPr>
          <p:cNvPr id="15" name="Скругленный прямоугольник 14"/>
          <p:cNvSpPr/>
          <p:nvPr/>
        </p:nvSpPr>
        <p:spPr>
          <a:xfrm>
            <a:off x="3679135" y="4249180"/>
            <a:ext cx="7032171" cy="26088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Комментарий (удалить):</a:t>
            </a:r>
          </a:p>
          <a:p>
            <a:r>
              <a:rPr lang="ru-RU" dirty="0" smtClean="0"/>
              <a:t>На слайде формулируются основные рамки проекта. Кратко описывается какие проблемы решает проект (или возможности реализует проект). Краткое описание продукта проекта. Результаты оценки бюджета (сколько материальных затрат и объем привлечения сотрудников в проекте). Сроки, Критические требования по качеству. Обязательно указываются организационные и функциональные рамки, а также связанные и зависимые проекты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29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048" y="0"/>
            <a:ext cx="10507133" cy="1056005"/>
          </a:xfrm>
        </p:spPr>
        <p:txBody>
          <a:bodyPr>
            <a:noAutofit/>
          </a:bodyPr>
          <a:lstStyle/>
          <a:p>
            <a:pPr>
              <a:spcBef>
                <a:spcPts val="1000"/>
              </a:spcBef>
            </a:pPr>
            <a:r>
              <a:rPr lang="ru-RU" sz="3600" dirty="0">
                <a:solidFill>
                  <a:srgbClr val="FF0000"/>
                </a:solidFill>
              </a:rPr>
              <a:t>Критерии успешности </a:t>
            </a:r>
            <a:r>
              <a:rPr lang="ru-RU" sz="3600" dirty="0" smtClean="0">
                <a:solidFill>
                  <a:srgbClr val="FF0000"/>
                </a:solidFill>
              </a:rPr>
              <a:t>проекта</a:t>
            </a:r>
            <a:endParaRPr lang="ru-RU" sz="3600" dirty="0">
              <a:solidFill>
                <a:srgbClr val="FF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331829"/>
              </p:ext>
            </p:extLst>
          </p:nvPr>
        </p:nvGraphicFramePr>
        <p:xfrm>
          <a:off x="348082" y="1056005"/>
          <a:ext cx="11293455" cy="38553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40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444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14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855018856"/>
                    </a:ext>
                  </a:extLst>
                </a:gridCol>
                <a:gridCol w="1309511">
                  <a:extLst>
                    <a:ext uri="{9D8B030D-6E8A-4147-A177-3AD203B41FA5}">
                      <a16:colId xmlns:a16="http://schemas.microsoft.com/office/drawing/2014/main" val="3227953234"/>
                    </a:ext>
                  </a:extLst>
                </a:gridCol>
                <a:gridCol w="1142870">
                  <a:extLst>
                    <a:ext uri="{9D8B030D-6E8A-4147-A177-3AD203B41FA5}">
                      <a16:colId xmlns:a16="http://schemas.microsoft.com/office/drawing/2014/main" val="2383036207"/>
                    </a:ext>
                  </a:extLst>
                </a:gridCol>
              </a:tblGrid>
              <a:tr h="24384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№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Критерии</a:t>
                      </a:r>
                      <a:r>
                        <a:rPr lang="ru-RU" sz="1600" u="none" strike="noStrike" baseline="0" dirty="0" smtClean="0">
                          <a:effectLst/>
                        </a:rPr>
                        <a:t> успешности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Вес критерия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Плановые показатели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F6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F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Минимум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Цель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Максимум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0795956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1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1" algn="l" rtl="0" fontAlgn="ctr"/>
                      <a:r>
                        <a:rPr lang="ru-RU" sz="1600" u="none" strike="noStrike" kern="1200" baseline="0" dirty="0" smtClean="0">
                          <a:effectLst/>
                        </a:rPr>
                        <a:t>Пример 1. Количество новых …</a:t>
                      </a:r>
                      <a:endParaRPr lang="ru-RU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en-US" sz="1600" u="none" strike="noStrike" kern="1200" dirty="0" smtClean="0">
                          <a:effectLst/>
                        </a:rPr>
                        <a:t>50%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en-US" sz="1600" u="none" strike="noStrike" kern="1200" dirty="0" smtClean="0">
                          <a:effectLst/>
                        </a:rPr>
                        <a:t>800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en-US" sz="1600" u="none" strike="noStrike" kern="1200" dirty="0" smtClean="0">
                          <a:effectLst/>
                        </a:rPr>
                        <a:t>900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en-US" sz="1600" u="none" strike="noStrike" kern="1200" dirty="0" smtClean="0">
                          <a:effectLst/>
                        </a:rPr>
                        <a:t>1000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2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1" algn="l" rtl="0" fontAlgn="ctr"/>
                      <a:r>
                        <a:rPr lang="ru-RU" sz="1600" u="none" strike="noStrike" kern="1200" baseline="0" dirty="0" smtClean="0">
                          <a:effectLst/>
                        </a:rPr>
                        <a:t>Пример 2. Доля уникального …, %</a:t>
                      </a:r>
                      <a:endParaRPr lang="ru-RU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10%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8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9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10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3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1" algn="l" rtl="0" fontAlgn="ctr"/>
                      <a:r>
                        <a:rPr lang="ru-RU" sz="1600" u="none" strike="noStrike" kern="1200" baseline="0" dirty="0" smtClean="0">
                          <a:effectLst/>
                        </a:rPr>
                        <a:t>Рост … по …, %</a:t>
                      </a:r>
                      <a:endParaRPr lang="ru-RU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10%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+5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+10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+15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4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1" algn="l" rtl="0" fontAlgn="ctr"/>
                      <a:r>
                        <a:rPr lang="ru-RU" sz="1600" u="none" strike="noStrike" kern="1200" baseline="0" dirty="0" smtClean="0">
                          <a:effectLst/>
                        </a:rPr>
                        <a:t>…</a:t>
                      </a:r>
                      <a:endParaRPr lang="ru-RU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…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kern="1200" dirty="0" smtClean="0">
                          <a:effectLst/>
                        </a:rPr>
                        <a:t>…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kern="1200" dirty="0" smtClean="0">
                          <a:effectLst/>
                        </a:rPr>
                        <a:t>…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kern="1200" dirty="0" smtClean="0">
                          <a:effectLst/>
                        </a:rPr>
                        <a:t>…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5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1" algn="l" rtl="0" fontAlgn="ctr"/>
                      <a:r>
                        <a:rPr lang="ru-RU" sz="1600" u="none" strike="noStrike" kern="1200" baseline="0" dirty="0" smtClean="0">
                          <a:effectLst/>
                        </a:rPr>
                        <a:t>Оценка удовлетворенности Заказчика (Спонсора) проекта, макс.10 балл.</a:t>
                      </a:r>
                      <a:endParaRPr lang="ru-RU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…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6-7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8-9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10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6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/>
                      <a:endParaRPr lang="ru-RU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…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…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…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…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7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1" algn="l" rtl="0" fontAlgn="ctr"/>
                      <a:endParaRPr lang="ru-RU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…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…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…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…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8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1" algn="l" rtl="0" fontAlgn="ctr"/>
                      <a:r>
                        <a:rPr lang="ru-RU" sz="1600" u="none" strike="noStrike" kern="1200" baseline="0" dirty="0" smtClean="0">
                          <a:effectLst/>
                        </a:rPr>
                        <a:t>Бюджет проекта</a:t>
                      </a:r>
                      <a:endParaRPr lang="ru-RU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…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…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…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…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9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1" algn="l" rtl="0" fontAlgn="ctr"/>
                      <a:r>
                        <a:rPr lang="ru-RU" sz="1600" u="none" strike="noStrike" kern="1200" baseline="0" dirty="0" smtClean="0">
                          <a:effectLst/>
                        </a:rPr>
                        <a:t>Сроки проекта</a:t>
                      </a:r>
                      <a:endParaRPr lang="ru-RU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…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…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…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…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4289778" y="4413956"/>
            <a:ext cx="5542844" cy="22464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Комментарий (удалить):</a:t>
            </a:r>
          </a:p>
          <a:p>
            <a:r>
              <a:rPr lang="ru-RU" dirty="0" smtClean="0"/>
              <a:t>На слайде формулируются основные критерии успеха проекта или этапов проекта в 2022 году, учитывающих требования к продукту проекта, качеству, срокам, стоимости проекта. Важно оценить в измеряемых показателях. В дальнейшем критерии используются в оценке мотивации команды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2655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048" y="0"/>
            <a:ext cx="10507133" cy="1056005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ru-RU" sz="3600" b="1" dirty="0" smtClean="0">
                <a:solidFill>
                  <a:srgbClr val="358F6B"/>
                </a:solidFill>
                <a:latin typeface="ALSSchlangesans-Bold" pitchFamily="2" charset="0"/>
              </a:rPr>
              <a:t>   </a:t>
            </a:r>
            <a:r>
              <a:rPr lang="ru-RU" dirty="0">
                <a:solidFill>
                  <a:srgbClr val="FF0000"/>
                </a:solidFill>
              </a:rPr>
              <a:t>Этапы и работы по проекту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9160743"/>
              </p:ext>
            </p:extLst>
          </p:nvPr>
        </p:nvGraphicFramePr>
        <p:xfrm>
          <a:off x="348082" y="786384"/>
          <a:ext cx="11588135" cy="32410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2626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3215">
                  <a:extLst>
                    <a:ext uri="{9D8B030D-6E8A-4147-A177-3AD203B41FA5}">
                      <a16:colId xmlns:a16="http://schemas.microsoft.com/office/drawing/2014/main" val="2879243194"/>
                    </a:ext>
                  </a:extLst>
                </a:gridCol>
                <a:gridCol w="345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2798775850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3451283747"/>
                    </a:ext>
                  </a:extLst>
                </a:gridCol>
                <a:gridCol w="1191313">
                  <a:extLst>
                    <a:ext uri="{9D8B030D-6E8A-4147-A177-3AD203B41FA5}">
                      <a16:colId xmlns:a16="http://schemas.microsoft.com/office/drawing/2014/main" val="1907766187"/>
                    </a:ext>
                  </a:extLst>
                </a:gridCol>
                <a:gridCol w="1768960">
                  <a:extLst>
                    <a:ext uri="{9D8B030D-6E8A-4147-A177-3AD203B41FA5}">
                      <a16:colId xmlns:a16="http://schemas.microsoft.com/office/drawing/2014/main" val="1343422276"/>
                    </a:ext>
                  </a:extLst>
                </a:gridCol>
              </a:tblGrid>
              <a:tr h="199816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Этап работ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Блок работ /Работа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Ожидаемые</a:t>
                      </a:r>
                      <a:r>
                        <a:rPr lang="ru-RU" sz="1600" u="none" strike="noStrike" baseline="0" dirty="0" smtClean="0">
                          <a:effectLst/>
                        </a:rPr>
                        <a:t> результаты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Срок выполнения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F6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8F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Ответственный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План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Факт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Прогноз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0540338"/>
                  </a:ext>
                </a:extLst>
              </a:tr>
              <a:tr h="406400">
                <a:tc rowSpan="3">
                  <a:txBody>
                    <a:bodyPr/>
                    <a:lstStyle/>
                    <a:p>
                      <a:pPr marL="108000" marR="0" lvl="1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kern="1200" baseline="0" dirty="0" smtClean="0">
                          <a:effectLst/>
                        </a:rPr>
                        <a:t>1 Этап. Анализ</a:t>
                      </a:r>
                      <a:endParaRPr lang="ru-RU" sz="14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1" indent="0" algn="l" rtl="0" fontAlgn="ctr">
                        <a:buNone/>
                      </a:pPr>
                      <a:r>
                        <a:rPr lang="ru-RU" sz="1400" u="none" strike="noStrike" kern="1200" baseline="0" dirty="0" smtClean="0">
                          <a:effectLst/>
                        </a:rPr>
                        <a:t>АВС-анализ …</a:t>
                      </a:r>
                      <a:endParaRPr lang="ru-RU" sz="14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42900" lvl="0" indent="-342900" algn="l" rtl="0" fontAlgn="ctr">
                        <a:buAutoNum type="arabicPeriod"/>
                      </a:pPr>
                      <a:r>
                        <a:rPr lang="ru-RU" sz="1400" u="none" strike="noStrike" kern="1200" dirty="0" smtClean="0">
                          <a:effectLst/>
                        </a:rPr>
                        <a:t>Определение</a:t>
                      </a:r>
                      <a:r>
                        <a:rPr lang="ru-RU" sz="1400" u="none" strike="noStrike" kern="1200" baseline="0" dirty="0" smtClean="0">
                          <a:effectLst/>
                        </a:rPr>
                        <a:t> количества …</a:t>
                      </a:r>
                    </a:p>
                    <a:p>
                      <a:pPr marL="342900" lvl="0" indent="-342900" algn="l" rtl="0" fontAlgn="ctr">
                        <a:buAutoNum type="arabicPeriod"/>
                      </a:pPr>
                      <a:r>
                        <a:rPr lang="ru-RU" sz="1400" u="none" strike="noStrike" kern="1200" baseline="0" dirty="0" smtClean="0">
                          <a:effectLst/>
                        </a:rPr>
                        <a:t>Определен список …</a:t>
                      </a:r>
                    </a:p>
                    <a:p>
                      <a:pPr marL="342900" lvl="0" indent="-342900" algn="l" rtl="0" fontAlgn="ctr">
                        <a:buAutoNum type="arabicPeriod"/>
                      </a:pPr>
                      <a:r>
                        <a:rPr lang="ru-RU" sz="1400" u="none" strike="noStrike" kern="1200" baseline="0" dirty="0" smtClean="0">
                          <a:effectLst/>
                        </a:rPr>
                        <a:t>Определена …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42900" lvl="0" indent="-342900" algn="l" rtl="0" fontAlgn="ctr">
                        <a:buAutoNum type="arabicPeriod"/>
                      </a:pP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42900" lvl="0" indent="-342900" algn="l" defTabSz="914400" rtl="0" eaLnBrk="1" fontAlgn="ctr" latinLnBrk="0" hangingPunct="1">
                        <a:buAutoNum type="arabicPeriod"/>
                      </a:pP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42900" lvl="0" indent="-342900" algn="l" rtl="0" fontAlgn="ctr">
                        <a:buAutoNum type="arabicPeriod"/>
                      </a:pP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indent="0" algn="l" rtl="0" fontAlgn="ctr">
                        <a:buNone/>
                      </a:pP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000" lvl="1" indent="0" algn="l" rtl="0" fontAlgn="ctr">
                        <a:buNone/>
                      </a:pPr>
                      <a:r>
                        <a:rPr lang="ru-RU" sz="1400" u="none" strike="noStrike" kern="1200" baseline="0" dirty="0" smtClean="0">
                          <a:effectLst/>
                        </a:rPr>
                        <a:t>Оптимизация …</a:t>
                      </a:r>
                      <a:endParaRPr lang="ru-RU" sz="14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400" u="none" strike="noStrike" kern="1200" dirty="0" smtClean="0">
                          <a:effectLst/>
                        </a:rPr>
                        <a:t>Определен …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algn="l" defTabSz="914400" rtl="0" eaLnBrk="1" fontAlgn="ctr" latinLnBrk="0" hangingPunct="1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2656625"/>
                  </a:ext>
                </a:extLst>
              </a:tr>
              <a:tr h="406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000" lvl="1" indent="0" algn="l" rtl="0" fontAlgn="ctr">
                        <a:buNone/>
                      </a:pPr>
                      <a:r>
                        <a:rPr lang="ru-RU" sz="1400" u="none" strike="noStrike" kern="1200" baseline="0" dirty="0" smtClean="0">
                          <a:effectLst/>
                        </a:rPr>
                        <a:t>Программа работы с …</a:t>
                      </a:r>
                      <a:endParaRPr lang="ru-RU" sz="14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algn="l" defTabSz="914400" rtl="0" eaLnBrk="1" fontAlgn="ctr" latinLnBrk="0" hangingPunct="1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algn="l" defTabSz="914400" rtl="0" eaLnBrk="1" fontAlgn="ctr" latinLnBrk="0" hangingPunct="1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03731355"/>
                  </a:ext>
                </a:extLst>
              </a:tr>
              <a:tr h="419100">
                <a:tc rowSpan="3">
                  <a:txBody>
                    <a:bodyPr/>
                    <a:lstStyle/>
                    <a:p>
                      <a:pPr marL="108000" lvl="1" algn="l" rtl="0" fontAlgn="ctr"/>
                      <a:r>
                        <a:rPr lang="ru-RU" sz="1400" u="none" strike="noStrike" kern="1200" baseline="0" dirty="0" smtClean="0">
                          <a:effectLst/>
                        </a:rPr>
                        <a:t>2 Этап.</a:t>
                      </a:r>
                    </a:p>
                    <a:p>
                      <a:pPr marL="108000" lvl="1" algn="l" rtl="0" fontAlgn="ctr"/>
                      <a:r>
                        <a:rPr lang="ru-RU" sz="1400" u="none" strike="noStrike" kern="1200" baseline="0" dirty="0" smtClean="0">
                          <a:effectLst/>
                        </a:rPr>
                        <a:t>Оценка</a:t>
                      </a:r>
                      <a:endParaRPr lang="ru-RU" sz="14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1" indent="0" algn="l" rtl="0" fontAlgn="ctr">
                        <a:buNone/>
                      </a:pPr>
                      <a:r>
                        <a:rPr lang="ru-RU" sz="1400" u="none" strike="noStrike" kern="1200" baseline="0" dirty="0" smtClean="0">
                          <a:effectLst/>
                        </a:rPr>
                        <a:t>Оценить структуру …</a:t>
                      </a:r>
                      <a:endParaRPr lang="ru-RU" sz="14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1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000" lvl="1" indent="0" algn="l" rtl="0" fontAlgn="ctr">
                        <a:buNone/>
                      </a:pPr>
                      <a:r>
                        <a:rPr lang="ru-RU" sz="1400" u="none" strike="noStrike" kern="1200" baseline="0" dirty="0" smtClean="0">
                          <a:effectLst/>
                        </a:rPr>
                        <a:t>Разработать модели …</a:t>
                      </a:r>
                      <a:endParaRPr lang="ru-RU" sz="14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9004449"/>
                  </a:ext>
                </a:extLst>
              </a:tr>
              <a:tr h="4191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000" lvl="1" indent="0" algn="l" rtl="0" fontAlgn="ctr">
                        <a:buNone/>
                      </a:pPr>
                      <a:r>
                        <a:rPr lang="ru-RU" sz="1400" u="none" strike="noStrike" kern="1200" baseline="0" dirty="0" smtClean="0">
                          <a:effectLst/>
                        </a:rPr>
                        <a:t>Провести оценку …</a:t>
                      </a:r>
                      <a:endParaRPr lang="ru-RU" sz="14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5378709"/>
                  </a:ext>
                </a:extLst>
              </a:tr>
            </a:tbl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3823434" y="2471652"/>
            <a:ext cx="5542844" cy="22464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Комментарий (удалить):</a:t>
            </a:r>
          </a:p>
          <a:p>
            <a:r>
              <a:rPr lang="ru-RU" dirty="0" smtClean="0"/>
              <a:t>В случае, если проект </a:t>
            </a:r>
            <a:r>
              <a:rPr lang="ru-RU" dirty="0" smtClean="0"/>
              <a:t>описываем</a:t>
            </a:r>
            <a:r>
              <a:rPr lang="ru-RU" dirty="0" smtClean="0"/>
              <a:t> </a:t>
            </a:r>
            <a:r>
              <a:rPr lang="ru-RU" dirty="0" smtClean="0"/>
              <a:t>на фазе </a:t>
            </a:r>
            <a:r>
              <a:rPr lang="ru-RU" dirty="0" smtClean="0"/>
              <a:t>реализации/завершения, </a:t>
            </a:r>
            <a:r>
              <a:rPr lang="ru-RU" dirty="0" smtClean="0"/>
              <a:t>необходимо добавить столбцы «Факт», «Прогноз» (ожидаемый срок выполнения задачи)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070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048" y="0"/>
            <a:ext cx="10507133" cy="1056005"/>
          </a:xfrm>
        </p:spPr>
        <p:txBody>
          <a:bodyPr>
            <a:noAutofit/>
          </a:bodyPr>
          <a:lstStyle/>
          <a:p>
            <a:pPr>
              <a:spcBef>
                <a:spcPts val="1000"/>
              </a:spcBef>
            </a:pPr>
            <a:r>
              <a:rPr lang="ru-RU" sz="3600" dirty="0">
                <a:solidFill>
                  <a:srgbClr val="FF0000"/>
                </a:solidFill>
              </a:rPr>
              <a:t>Контрольные точки </a:t>
            </a:r>
            <a:r>
              <a:rPr lang="ru-RU" sz="3600" dirty="0" smtClean="0">
                <a:solidFill>
                  <a:srgbClr val="FF0000"/>
                </a:solidFill>
              </a:rPr>
              <a:t>проекта</a:t>
            </a:r>
            <a:endParaRPr lang="ru-RU" sz="3600" dirty="0">
              <a:solidFill>
                <a:srgbClr val="FF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346519"/>
              </p:ext>
            </p:extLst>
          </p:nvPr>
        </p:nvGraphicFramePr>
        <p:xfrm>
          <a:off x="348082" y="1056005"/>
          <a:ext cx="11448807" cy="267072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45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95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27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60978">
                  <a:extLst>
                    <a:ext uri="{9D8B030D-6E8A-4147-A177-3AD203B41FA5}">
                      <a16:colId xmlns:a16="http://schemas.microsoft.com/office/drawing/2014/main" val="2855018856"/>
                    </a:ext>
                  </a:extLst>
                </a:gridCol>
                <a:gridCol w="1365955">
                  <a:extLst>
                    <a:ext uri="{9D8B030D-6E8A-4147-A177-3AD203B41FA5}">
                      <a16:colId xmlns:a16="http://schemas.microsoft.com/office/drawing/2014/main" val="3227953234"/>
                    </a:ext>
                  </a:extLst>
                </a:gridCol>
                <a:gridCol w="1264356">
                  <a:extLst>
                    <a:ext uri="{9D8B030D-6E8A-4147-A177-3AD203B41FA5}">
                      <a16:colId xmlns:a16="http://schemas.microsoft.com/office/drawing/2014/main" val="2383036207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№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Наименование контрольной точки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Срок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Результат/</a:t>
                      </a:r>
                    </a:p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Документ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Ответственный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Уровень контроля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1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1" algn="l" rtl="0" fontAlgn="ctr"/>
                      <a:r>
                        <a:rPr lang="ru-RU" sz="1600" u="none" strike="noStrike" kern="1200" baseline="0" dirty="0" smtClean="0">
                          <a:effectLst/>
                        </a:rPr>
                        <a:t>Пример 1. Паспорт проекта утвержден</a:t>
                      </a:r>
                      <a:endParaRPr lang="ru-RU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20.05.2022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Протокол</a:t>
                      </a:r>
                      <a:r>
                        <a:rPr lang="ru-RU" sz="1600" u="none" strike="noStrike" kern="1200" baseline="0" dirty="0" smtClean="0">
                          <a:effectLst/>
                        </a:rPr>
                        <a:t> …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Руководитель</a:t>
                      </a:r>
                      <a:r>
                        <a:rPr lang="ru-RU" sz="1600" u="none" strike="noStrike" kern="1200" baseline="0" dirty="0" smtClean="0">
                          <a:effectLst/>
                        </a:rPr>
                        <a:t> проекта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Директор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2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1" algn="l" rtl="0" fontAlgn="ctr"/>
                      <a:r>
                        <a:rPr lang="ru-RU" sz="1600" u="none" strike="noStrike" kern="1200" baseline="0" dirty="0" smtClean="0">
                          <a:effectLst/>
                        </a:rPr>
                        <a:t>Пример 2. Заключен контракт с …</a:t>
                      </a:r>
                      <a:endParaRPr lang="ru-RU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30.05.2022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Подписанный</a:t>
                      </a:r>
                      <a:r>
                        <a:rPr lang="ru-RU" sz="1600" u="none" strike="noStrike" kern="1200" baseline="0" dirty="0" smtClean="0">
                          <a:effectLst/>
                        </a:rPr>
                        <a:t> контракт с …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Руководитель …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Директор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3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1" algn="l" rtl="0" fontAlgn="ctr"/>
                      <a:r>
                        <a:rPr lang="ru-RU" sz="1600" u="none" strike="noStrike" kern="1200" baseline="0" dirty="0" smtClean="0">
                          <a:effectLst/>
                        </a:rPr>
                        <a:t>…</a:t>
                      </a:r>
                      <a:endParaRPr lang="ru-RU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Спонсор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4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1" algn="l" rtl="0" fontAlgn="ctr"/>
                      <a:r>
                        <a:rPr lang="ru-RU" sz="1600" u="none" strike="noStrike" kern="1200" baseline="0" dirty="0" smtClean="0">
                          <a:effectLst/>
                        </a:rPr>
                        <a:t>…</a:t>
                      </a:r>
                      <a:endParaRPr lang="ru-RU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kern="1200" dirty="0" smtClean="0">
                          <a:effectLst/>
                        </a:rPr>
                        <a:t>Руководитель проекта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5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1" algn="l" rtl="0" fontAlgn="ctr"/>
                      <a:r>
                        <a:rPr lang="ru-RU" sz="1600" u="none" strike="noStrike" kern="1200" baseline="0" dirty="0" smtClean="0">
                          <a:effectLst/>
                        </a:rPr>
                        <a:t>…</a:t>
                      </a:r>
                      <a:endParaRPr lang="ru-RU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5159337" y="3808229"/>
            <a:ext cx="5542844" cy="22464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Комментарий (удалить):</a:t>
            </a:r>
          </a:p>
          <a:p>
            <a:r>
              <a:rPr lang="ru-RU" dirty="0" smtClean="0"/>
              <a:t>На слайде описываются контрольные точки проекта. Минимальный набор контрольных точек описывает результат каждой фазы/этапа проекта. Дополнительно можно описать контрольные точки достижение которых выполняется смежными подразделениями, внешними контрагентами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066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333" y="-163064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Дорожная карта проекта</a:t>
            </a:r>
          </a:p>
        </p:txBody>
      </p:sp>
      <p:sp>
        <p:nvSpPr>
          <p:cNvPr id="76" name="Freeform 129"/>
          <p:cNvSpPr/>
          <p:nvPr/>
        </p:nvSpPr>
        <p:spPr>
          <a:xfrm>
            <a:off x="3280323" y="1178284"/>
            <a:ext cx="3353956" cy="217870"/>
          </a:xfrm>
          <a:custGeom>
            <a:avLst/>
            <a:gdLst>
              <a:gd name="connsiteX0" fmla="*/ 1664208 w 1828800"/>
              <a:gd name="connsiteY0" fmla="*/ 0 h 457200"/>
              <a:gd name="connsiteX1" fmla="*/ 1664208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1828800 w 1828800"/>
              <a:gd name="connsiteY0" fmla="*/ 457200 h 457200"/>
              <a:gd name="connsiteX1" fmla="*/ 1664208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457200 h 457200"/>
              <a:gd name="connsiteX1" fmla="*/ 1664208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664208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664208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82071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82071 w 1828800"/>
              <a:gd name="connsiteY3" fmla="*/ 457200 h 457200"/>
              <a:gd name="connsiteX0" fmla="*/ 0 w 1828800"/>
              <a:gd name="connsiteY0" fmla="*/ 0 h 457200"/>
              <a:gd name="connsiteX1" fmla="*/ 1763143 w 1828800"/>
              <a:gd name="connsiteY1" fmla="*/ 0 h 457200"/>
              <a:gd name="connsiteX2" fmla="*/ 1828800 w 1828800"/>
              <a:gd name="connsiteY2" fmla="*/ 457200 h 457200"/>
              <a:gd name="connsiteX3" fmla="*/ 82071 w 1828800"/>
              <a:gd name="connsiteY3" fmla="*/ 457200 h 457200"/>
              <a:gd name="connsiteX0" fmla="*/ 0 w 1828800"/>
              <a:gd name="connsiteY0" fmla="*/ 0 h 457200"/>
              <a:gd name="connsiteX1" fmla="*/ 1763143 w 1828800"/>
              <a:gd name="connsiteY1" fmla="*/ 0 h 457200"/>
              <a:gd name="connsiteX2" fmla="*/ 1828800 w 1828800"/>
              <a:gd name="connsiteY2" fmla="*/ 457200 h 457200"/>
              <a:gd name="connsiteX3" fmla="*/ 82071 w 1828800"/>
              <a:gd name="connsiteY3" fmla="*/ 457200 h 457200"/>
              <a:gd name="connsiteX0" fmla="*/ 0 w 1828800"/>
              <a:gd name="connsiteY0" fmla="*/ 0 h 457200"/>
              <a:gd name="connsiteX1" fmla="*/ 1763143 w 1828800"/>
              <a:gd name="connsiteY1" fmla="*/ 0 h 457200"/>
              <a:gd name="connsiteX2" fmla="*/ 1828800 w 1828800"/>
              <a:gd name="connsiteY2" fmla="*/ 457200 h 457200"/>
              <a:gd name="connsiteX3" fmla="*/ 65657 w 1828800"/>
              <a:gd name="connsiteY3" fmla="*/ 457200 h 457200"/>
              <a:gd name="connsiteX0" fmla="*/ 0 w 1828800"/>
              <a:gd name="connsiteY0" fmla="*/ 0 h 457200"/>
              <a:gd name="connsiteX1" fmla="*/ 1763143 w 1828800"/>
              <a:gd name="connsiteY1" fmla="*/ 0 h 457200"/>
              <a:gd name="connsiteX2" fmla="*/ 1828800 w 1828800"/>
              <a:gd name="connsiteY2" fmla="*/ 457200 h 457200"/>
              <a:gd name="connsiteX3" fmla="*/ 65657 w 1828800"/>
              <a:gd name="connsiteY3" fmla="*/ 457200 h 457200"/>
              <a:gd name="connsiteX0" fmla="*/ 0 w 1828800"/>
              <a:gd name="connsiteY0" fmla="*/ 0 h 457200"/>
              <a:gd name="connsiteX1" fmla="*/ 1772046 w 1828800"/>
              <a:gd name="connsiteY1" fmla="*/ 0 h 457200"/>
              <a:gd name="connsiteX2" fmla="*/ 1828800 w 1828800"/>
              <a:gd name="connsiteY2" fmla="*/ 457200 h 457200"/>
              <a:gd name="connsiteX3" fmla="*/ 65657 w 1828800"/>
              <a:gd name="connsiteY3" fmla="*/ 457200 h 457200"/>
              <a:gd name="connsiteX0" fmla="*/ 0 w 1828801"/>
              <a:gd name="connsiteY0" fmla="*/ 0 h 457200"/>
              <a:gd name="connsiteX1" fmla="*/ 1772046 w 1828801"/>
              <a:gd name="connsiteY1" fmla="*/ 0 h 457200"/>
              <a:gd name="connsiteX2" fmla="*/ 1828801 w 1828801"/>
              <a:gd name="connsiteY2" fmla="*/ 457200 h 457200"/>
              <a:gd name="connsiteX3" fmla="*/ 65657 w 1828801"/>
              <a:gd name="connsiteY3" fmla="*/ 457200 h 457200"/>
              <a:gd name="connsiteX0" fmla="*/ 0 w 1828801"/>
              <a:gd name="connsiteY0" fmla="*/ 0 h 457200"/>
              <a:gd name="connsiteX1" fmla="*/ 1772046 w 1828801"/>
              <a:gd name="connsiteY1" fmla="*/ 0 h 457200"/>
              <a:gd name="connsiteX2" fmla="*/ 1828801 w 1828801"/>
              <a:gd name="connsiteY2" fmla="*/ 457200 h 457200"/>
              <a:gd name="connsiteX3" fmla="*/ 0 w 1828801"/>
              <a:gd name="connsiteY3" fmla="*/ 457200 h 457200"/>
              <a:gd name="connsiteX0" fmla="*/ 0 w 1828802"/>
              <a:gd name="connsiteY0" fmla="*/ 0 h 457200"/>
              <a:gd name="connsiteX1" fmla="*/ 1772047 w 1828802"/>
              <a:gd name="connsiteY1" fmla="*/ 0 h 457200"/>
              <a:gd name="connsiteX2" fmla="*/ 1828802 w 1828802"/>
              <a:gd name="connsiteY2" fmla="*/ 457200 h 457200"/>
              <a:gd name="connsiteX3" fmla="*/ 1 w 1828802"/>
              <a:gd name="connsiteY3" fmla="*/ 457200 h 457200"/>
              <a:gd name="connsiteX0" fmla="*/ 0 w 1828802"/>
              <a:gd name="connsiteY0" fmla="*/ 0 h 457200"/>
              <a:gd name="connsiteX1" fmla="*/ 1772047 w 1828802"/>
              <a:gd name="connsiteY1" fmla="*/ 0 h 457200"/>
              <a:gd name="connsiteX2" fmla="*/ 1828802 w 1828802"/>
              <a:gd name="connsiteY2" fmla="*/ 457200 h 457200"/>
              <a:gd name="connsiteX3" fmla="*/ 1 w 1828802"/>
              <a:gd name="connsiteY3" fmla="*/ 457200 h 457200"/>
              <a:gd name="connsiteX0" fmla="*/ 0 w 1828802"/>
              <a:gd name="connsiteY0" fmla="*/ 0 h 457200"/>
              <a:gd name="connsiteX1" fmla="*/ 1772047 w 1828802"/>
              <a:gd name="connsiteY1" fmla="*/ 0 h 457200"/>
              <a:gd name="connsiteX2" fmla="*/ 1828802 w 1828802"/>
              <a:gd name="connsiteY2" fmla="*/ 457200 h 457200"/>
              <a:gd name="connsiteX3" fmla="*/ 1 w 1828802"/>
              <a:gd name="connsiteY3" fmla="*/ 457200 h 457200"/>
              <a:gd name="connsiteX0" fmla="*/ 0 w 1828802"/>
              <a:gd name="connsiteY0" fmla="*/ 0 h 457200"/>
              <a:gd name="connsiteX1" fmla="*/ 1772047 w 1828802"/>
              <a:gd name="connsiteY1" fmla="*/ 0 h 457200"/>
              <a:gd name="connsiteX2" fmla="*/ 1828802 w 1828802"/>
              <a:gd name="connsiteY2" fmla="*/ 457200 h 457200"/>
              <a:gd name="connsiteX3" fmla="*/ 56754 w 1828802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2" h="457200">
                <a:moveTo>
                  <a:pt x="0" y="0"/>
                </a:moveTo>
                <a:lnTo>
                  <a:pt x="1772047" y="0"/>
                </a:lnTo>
                <a:lnTo>
                  <a:pt x="1828802" y="457200"/>
                </a:lnTo>
                <a:lnTo>
                  <a:pt x="56754" y="457200"/>
                </a:lnTo>
                <a:close/>
              </a:path>
            </a:pathLst>
          </a:custGeom>
          <a:solidFill>
            <a:srgbClr val="FFFFFF">
              <a:lumMod val="8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20">
              <a:defRPr/>
            </a:pPr>
            <a:r>
              <a:rPr lang="ru-RU" sz="1050" kern="0" dirty="0" smtClean="0">
                <a:solidFill>
                  <a:srgbClr val="000000">
                    <a:lumMod val="75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май</a:t>
            </a:r>
            <a:endParaRPr lang="ru-RU" sz="1050" kern="0" dirty="0">
              <a:solidFill>
                <a:srgbClr val="000000">
                  <a:lumMod val="75000"/>
                </a:srgb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7" name="Freeform 129"/>
          <p:cNvSpPr/>
          <p:nvPr/>
        </p:nvSpPr>
        <p:spPr>
          <a:xfrm>
            <a:off x="474385" y="1183502"/>
            <a:ext cx="2597352" cy="188000"/>
          </a:xfrm>
          <a:custGeom>
            <a:avLst/>
            <a:gdLst>
              <a:gd name="connsiteX0" fmla="*/ 1664208 w 1828800"/>
              <a:gd name="connsiteY0" fmla="*/ 0 h 457200"/>
              <a:gd name="connsiteX1" fmla="*/ 1664208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1828800 w 1828800"/>
              <a:gd name="connsiteY0" fmla="*/ 457200 h 457200"/>
              <a:gd name="connsiteX1" fmla="*/ 1664208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457200 h 457200"/>
              <a:gd name="connsiteX1" fmla="*/ 1664208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664208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664208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82071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82071 w 1828800"/>
              <a:gd name="connsiteY3" fmla="*/ 457200 h 457200"/>
              <a:gd name="connsiteX0" fmla="*/ 0 w 1828800"/>
              <a:gd name="connsiteY0" fmla="*/ 0 h 457200"/>
              <a:gd name="connsiteX1" fmla="*/ 1763143 w 1828800"/>
              <a:gd name="connsiteY1" fmla="*/ 0 h 457200"/>
              <a:gd name="connsiteX2" fmla="*/ 1828800 w 1828800"/>
              <a:gd name="connsiteY2" fmla="*/ 457200 h 457200"/>
              <a:gd name="connsiteX3" fmla="*/ 82071 w 1828800"/>
              <a:gd name="connsiteY3" fmla="*/ 457200 h 457200"/>
              <a:gd name="connsiteX0" fmla="*/ 0 w 1828800"/>
              <a:gd name="connsiteY0" fmla="*/ 0 h 457200"/>
              <a:gd name="connsiteX1" fmla="*/ 1763143 w 1828800"/>
              <a:gd name="connsiteY1" fmla="*/ 0 h 457200"/>
              <a:gd name="connsiteX2" fmla="*/ 1828800 w 1828800"/>
              <a:gd name="connsiteY2" fmla="*/ 457200 h 457200"/>
              <a:gd name="connsiteX3" fmla="*/ 82071 w 1828800"/>
              <a:gd name="connsiteY3" fmla="*/ 457200 h 457200"/>
              <a:gd name="connsiteX0" fmla="*/ 0 w 1828800"/>
              <a:gd name="connsiteY0" fmla="*/ 0 h 457200"/>
              <a:gd name="connsiteX1" fmla="*/ 1763143 w 1828800"/>
              <a:gd name="connsiteY1" fmla="*/ 0 h 457200"/>
              <a:gd name="connsiteX2" fmla="*/ 1828800 w 1828800"/>
              <a:gd name="connsiteY2" fmla="*/ 457200 h 457200"/>
              <a:gd name="connsiteX3" fmla="*/ 65657 w 1828800"/>
              <a:gd name="connsiteY3" fmla="*/ 457200 h 457200"/>
              <a:gd name="connsiteX0" fmla="*/ 0 w 1828800"/>
              <a:gd name="connsiteY0" fmla="*/ 0 h 457200"/>
              <a:gd name="connsiteX1" fmla="*/ 1763143 w 1828800"/>
              <a:gd name="connsiteY1" fmla="*/ 0 h 457200"/>
              <a:gd name="connsiteX2" fmla="*/ 1828800 w 1828800"/>
              <a:gd name="connsiteY2" fmla="*/ 457200 h 457200"/>
              <a:gd name="connsiteX3" fmla="*/ 65657 w 1828800"/>
              <a:gd name="connsiteY3" fmla="*/ 457200 h 457200"/>
              <a:gd name="connsiteX0" fmla="*/ 0 w 1828800"/>
              <a:gd name="connsiteY0" fmla="*/ 0 h 457200"/>
              <a:gd name="connsiteX1" fmla="*/ 1772046 w 1828800"/>
              <a:gd name="connsiteY1" fmla="*/ 0 h 457200"/>
              <a:gd name="connsiteX2" fmla="*/ 1828800 w 1828800"/>
              <a:gd name="connsiteY2" fmla="*/ 457200 h 457200"/>
              <a:gd name="connsiteX3" fmla="*/ 65657 w 1828800"/>
              <a:gd name="connsiteY3" fmla="*/ 457200 h 457200"/>
              <a:gd name="connsiteX0" fmla="*/ 0 w 1828801"/>
              <a:gd name="connsiteY0" fmla="*/ 0 h 457200"/>
              <a:gd name="connsiteX1" fmla="*/ 1772046 w 1828801"/>
              <a:gd name="connsiteY1" fmla="*/ 0 h 457200"/>
              <a:gd name="connsiteX2" fmla="*/ 1828801 w 1828801"/>
              <a:gd name="connsiteY2" fmla="*/ 457200 h 457200"/>
              <a:gd name="connsiteX3" fmla="*/ 65657 w 1828801"/>
              <a:gd name="connsiteY3" fmla="*/ 457200 h 457200"/>
              <a:gd name="connsiteX0" fmla="*/ 0 w 1828801"/>
              <a:gd name="connsiteY0" fmla="*/ 0 h 457200"/>
              <a:gd name="connsiteX1" fmla="*/ 1772046 w 1828801"/>
              <a:gd name="connsiteY1" fmla="*/ 0 h 457200"/>
              <a:gd name="connsiteX2" fmla="*/ 1828801 w 1828801"/>
              <a:gd name="connsiteY2" fmla="*/ 457200 h 457200"/>
              <a:gd name="connsiteX3" fmla="*/ 0 w 1828801"/>
              <a:gd name="connsiteY3" fmla="*/ 457200 h 457200"/>
              <a:gd name="connsiteX0" fmla="*/ 0 w 1828802"/>
              <a:gd name="connsiteY0" fmla="*/ 0 h 457200"/>
              <a:gd name="connsiteX1" fmla="*/ 1772047 w 1828802"/>
              <a:gd name="connsiteY1" fmla="*/ 0 h 457200"/>
              <a:gd name="connsiteX2" fmla="*/ 1828802 w 1828802"/>
              <a:gd name="connsiteY2" fmla="*/ 457200 h 457200"/>
              <a:gd name="connsiteX3" fmla="*/ 1 w 1828802"/>
              <a:gd name="connsiteY3" fmla="*/ 457200 h 457200"/>
              <a:gd name="connsiteX0" fmla="*/ 0 w 1828802"/>
              <a:gd name="connsiteY0" fmla="*/ 0 h 457200"/>
              <a:gd name="connsiteX1" fmla="*/ 1772047 w 1828802"/>
              <a:gd name="connsiteY1" fmla="*/ 0 h 457200"/>
              <a:gd name="connsiteX2" fmla="*/ 1828802 w 1828802"/>
              <a:gd name="connsiteY2" fmla="*/ 457200 h 457200"/>
              <a:gd name="connsiteX3" fmla="*/ 1 w 1828802"/>
              <a:gd name="connsiteY3" fmla="*/ 457200 h 457200"/>
              <a:gd name="connsiteX0" fmla="*/ 0 w 1828802"/>
              <a:gd name="connsiteY0" fmla="*/ 0 h 457200"/>
              <a:gd name="connsiteX1" fmla="*/ 1772047 w 1828802"/>
              <a:gd name="connsiteY1" fmla="*/ 0 h 457200"/>
              <a:gd name="connsiteX2" fmla="*/ 1828802 w 1828802"/>
              <a:gd name="connsiteY2" fmla="*/ 457200 h 457200"/>
              <a:gd name="connsiteX3" fmla="*/ 1 w 1828802"/>
              <a:gd name="connsiteY3" fmla="*/ 457200 h 457200"/>
              <a:gd name="connsiteX0" fmla="*/ 0 w 1828802"/>
              <a:gd name="connsiteY0" fmla="*/ 0 h 457200"/>
              <a:gd name="connsiteX1" fmla="*/ 1772047 w 1828802"/>
              <a:gd name="connsiteY1" fmla="*/ 0 h 457200"/>
              <a:gd name="connsiteX2" fmla="*/ 1828802 w 1828802"/>
              <a:gd name="connsiteY2" fmla="*/ 457200 h 457200"/>
              <a:gd name="connsiteX3" fmla="*/ 56754 w 1828802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2" h="457200">
                <a:moveTo>
                  <a:pt x="0" y="0"/>
                </a:moveTo>
                <a:lnTo>
                  <a:pt x="1772047" y="0"/>
                </a:lnTo>
                <a:lnTo>
                  <a:pt x="1828802" y="457200"/>
                </a:lnTo>
                <a:lnTo>
                  <a:pt x="56754" y="457200"/>
                </a:lnTo>
                <a:close/>
              </a:path>
            </a:pathLst>
          </a:custGeom>
          <a:solidFill>
            <a:srgbClr val="FFFFFF">
              <a:lumMod val="8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20">
              <a:defRPr/>
            </a:pPr>
            <a:r>
              <a:rPr lang="ru-RU" sz="1050" kern="0" dirty="0" smtClean="0">
                <a:solidFill>
                  <a:srgbClr val="000000">
                    <a:lumMod val="75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апрель</a:t>
            </a:r>
            <a:endParaRPr lang="ru-RU" sz="1050" kern="0" dirty="0">
              <a:solidFill>
                <a:srgbClr val="000000">
                  <a:lumMod val="75000"/>
                </a:srgb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79" name="Прямая соединительная линия 78"/>
          <p:cNvCxnSpPr/>
          <p:nvPr/>
        </p:nvCxnSpPr>
        <p:spPr>
          <a:xfrm>
            <a:off x="10118762" y="1516638"/>
            <a:ext cx="15394" cy="4443615"/>
          </a:xfrm>
          <a:prstGeom prst="line">
            <a:avLst/>
          </a:prstGeom>
          <a:noFill/>
          <a:ln w="19050" cap="flat" cmpd="sng" algn="ctr">
            <a:solidFill>
              <a:schemeClr val="accent3">
                <a:lumMod val="75000"/>
              </a:schemeClr>
            </a:solidFill>
            <a:prstDash val="solid"/>
          </a:ln>
          <a:effectLst/>
        </p:spPr>
      </p:cxnSp>
      <p:cxnSp>
        <p:nvCxnSpPr>
          <p:cNvPr id="80" name="Прямая соединительная линия 79"/>
          <p:cNvCxnSpPr/>
          <p:nvPr/>
        </p:nvCxnSpPr>
        <p:spPr>
          <a:xfrm>
            <a:off x="464412" y="1474931"/>
            <a:ext cx="15856" cy="4497714"/>
          </a:xfrm>
          <a:prstGeom prst="line">
            <a:avLst/>
          </a:prstGeom>
          <a:noFill/>
          <a:ln w="19050" cap="flat" cmpd="sng" algn="ctr">
            <a:solidFill>
              <a:schemeClr val="accent3">
                <a:lumMod val="75000"/>
              </a:schemeClr>
            </a:solidFill>
            <a:prstDash val="solid"/>
          </a:ln>
          <a:effectLst/>
        </p:spPr>
      </p:cxnSp>
      <p:cxnSp>
        <p:nvCxnSpPr>
          <p:cNvPr id="81" name="Straight Connector 103"/>
          <p:cNvCxnSpPr/>
          <p:nvPr/>
        </p:nvCxnSpPr>
        <p:spPr>
          <a:xfrm>
            <a:off x="2117270" y="1351594"/>
            <a:ext cx="0" cy="4794046"/>
          </a:xfrm>
          <a:prstGeom prst="line">
            <a:avLst/>
          </a:prstGeom>
          <a:solidFill>
            <a:srgbClr val="DA6969"/>
          </a:solidFill>
          <a:ln w="38100" cap="flat" cmpd="sng" algn="ctr">
            <a:solidFill>
              <a:srgbClr val="FF0000"/>
            </a:solidFill>
            <a:prstDash val="solid"/>
          </a:ln>
          <a:effectLst/>
        </p:spPr>
      </p:cxnSp>
      <p:sp>
        <p:nvSpPr>
          <p:cNvPr id="82" name="Freeform 129"/>
          <p:cNvSpPr/>
          <p:nvPr/>
        </p:nvSpPr>
        <p:spPr>
          <a:xfrm>
            <a:off x="6822672" y="1192427"/>
            <a:ext cx="3028103" cy="203728"/>
          </a:xfrm>
          <a:custGeom>
            <a:avLst/>
            <a:gdLst>
              <a:gd name="connsiteX0" fmla="*/ 1664208 w 1828800"/>
              <a:gd name="connsiteY0" fmla="*/ 0 h 457200"/>
              <a:gd name="connsiteX1" fmla="*/ 1664208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1828800 w 1828800"/>
              <a:gd name="connsiteY0" fmla="*/ 457200 h 457200"/>
              <a:gd name="connsiteX1" fmla="*/ 1664208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457200 h 457200"/>
              <a:gd name="connsiteX1" fmla="*/ 1664208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664208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664208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82071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82071 w 1828800"/>
              <a:gd name="connsiteY3" fmla="*/ 457200 h 457200"/>
              <a:gd name="connsiteX0" fmla="*/ 0 w 1828800"/>
              <a:gd name="connsiteY0" fmla="*/ 0 h 457200"/>
              <a:gd name="connsiteX1" fmla="*/ 1763143 w 1828800"/>
              <a:gd name="connsiteY1" fmla="*/ 0 h 457200"/>
              <a:gd name="connsiteX2" fmla="*/ 1828800 w 1828800"/>
              <a:gd name="connsiteY2" fmla="*/ 457200 h 457200"/>
              <a:gd name="connsiteX3" fmla="*/ 82071 w 1828800"/>
              <a:gd name="connsiteY3" fmla="*/ 457200 h 457200"/>
              <a:gd name="connsiteX0" fmla="*/ 0 w 1828800"/>
              <a:gd name="connsiteY0" fmla="*/ 0 h 457200"/>
              <a:gd name="connsiteX1" fmla="*/ 1763143 w 1828800"/>
              <a:gd name="connsiteY1" fmla="*/ 0 h 457200"/>
              <a:gd name="connsiteX2" fmla="*/ 1828800 w 1828800"/>
              <a:gd name="connsiteY2" fmla="*/ 457200 h 457200"/>
              <a:gd name="connsiteX3" fmla="*/ 82071 w 1828800"/>
              <a:gd name="connsiteY3" fmla="*/ 457200 h 457200"/>
              <a:gd name="connsiteX0" fmla="*/ 0 w 1828800"/>
              <a:gd name="connsiteY0" fmla="*/ 0 h 457200"/>
              <a:gd name="connsiteX1" fmla="*/ 1763143 w 1828800"/>
              <a:gd name="connsiteY1" fmla="*/ 0 h 457200"/>
              <a:gd name="connsiteX2" fmla="*/ 1828800 w 1828800"/>
              <a:gd name="connsiteY2" fmla="*/ 457200 h 457200"/>
              <a:gd name="connsiteX3" fmla="*/ 65657 w 1828800"/>
              <a:gd name="connsiteY3" fmla="*/ 457200 h 457200"/>
              <a:gd name="connsiteX0" fmla="*/ 0 w 1828800"/>
              <a:gd name="connsiteY0" fmla="*/ 0 h 457200"/>
              <a:gd name="connsiteX1" fmla="*/ 1763143 w 1828800"/>
              <a:gd name="connsiteY1" fmla="*/ 0 h 457200"/>
              <a:gd name="connsiteX2" fmla="*/ 1828800 w 1828800"/>
              <a:gd name="connsiteY2" fmla="*/ 457200 h 457200"/>
              <a:gd name="connsiteX3" fmla="*/ 65657 w 1828800"/>
              <a:gd name="connsiteY3" fmla="*/ 457200 h 457200"/>
              <a:gd name="connsiteX0" fmla="*/ 0 w 1828800"/>
              <a:gd name="connsiteY0" fmla="*/ 0 h 457200"/>
              <a:gd name="connsiteX1" fmla="*/ 1772046 w 1828800"/>
              <a:gd name="connsiteY1" fmla="*/ 0 h 457200"/>
              <a:gd name="connsiteX2" fmla="*/ 1828800 w 1828800"/>
              <a:gd name="connsiteY2" fmla="*/ 457200 h 457200"/>
              <a:gd name="connsiteX3" fmla="*/ 65657 w 1828800"/>
              <a:gd name="connsiteY3" fmla="*/ 457200 h 457200"/>
              <a:gd name="connsiteX0" fmla="*/ 0 w 1828801"/>
              <a:gd name="connsiteY0" fmla="*/ 0 h 457200"/>
              <a:gd name="connsiteX1" fmla="*/ 1772046 w 1828801"/>
              <a:gd name="connsiteY1" fmla="*/ 0 h 457200"/>
              <a:gd name="connsiteX2" fmla="*/ 1828801 w 1828801"/>
              <a:gd name="connsiteY2" fmla="*/ 457200 h 457200"/>
              <a:gd name="connsiteX3" fmla="*/ 65657 w 1828801"/>
              <a:gd name="connsiteY3" fmla="*/ 457200 h 457200"/>
              <a:gd name="connsiteX0" fmla="*/ 0 w 1828801"/>
              <a:gd name="connsiteY0" fmla="*/ 0 h 457200"/>
              <a:gd name="connsiteX1" fmla="*/ 1772046 w 1828801"/>
              <a:gd name="connsiteY1" fmla="*/ 0 h 457200"/>
              <a:gd name="connsiteX2" fmla="*/ 1828801 w 1828801"/>
              <a:gd name="connsiteY2" fmla="*/ 457200 h 457200"/>
              <a:gd name="connsiteX3" fmla="*/ 0 w 1828801"/>
              <a:gd name="connsiteY3" fmla="*/ 457200 h 457200"/>
              <a:gd name="connsiteX0" fmla="*/ 0 w 1828802"/>
              <a:gd name="connsiteY0" fmla="*/ 0 h 457200"/>
              <a:gd name="connsiteX1" fmla="*/ 1772047 w 1828802"/>
              <a:gd name="connsiteY1" fmla="*/ 0 h 457200"/>
              <a:gd name="connsiteX2" fmla="*/ 1828802 w 1828802"/>
              <a:gd name="connsiteY2" fmla="*/ 457200 h 457200"/>
              <a:gd name="connsiteX3" fmla="*/ 1 w 1828802"/>
              <a:gd name="connsiteY3" fmla="*/ 457200 h 457200"/>
              <a:gd name="connsiteX0" fmla="*/ 0 w 1828802"/>
              <a:gd name="connsiteY0" fmla="*/ 0 h 457200"/>
              <a:gd name="connsiteX1" fmla="*/ 1772047 w 1828802"/>
              <a:gd name="connsiteY1" fmla="*/ 0 h 457200"/>
              <a:gd name="connsiteX2" fmla="*/ 1828802 w 1828802"/>
              <a:gd name="connsiteY2" fmla="*/ 457200 h 457200"/>
              <a:gd name="connsiteX3" fmla="*/ 1 w 1828802"/>
              <a:gd name="connsiteY3" fmla="*/ 457200 h 457200"/>
              <a:gd name="connsiteX0" fmla="*/ 0 w 1828802"/>
              <a:gd name="connsiteY0" fmla="*/ 0 h 457200"/>
              <a:gd name="connsiteX1" fmla="*/ 1772047 w 1828802"/>
              <a:gd name="connsiteY1" fmla="*/ 0 h 457200"/>
              <a:gd name="connsiteX2" fmla="*/ 1828802 w 1828802"/>
              <a:gd name="connsiteY2" fmla="*/ 457200 h 457200"/>
              <a:gd name="connsiteX3" fmla="*/ 1 w 1828802"/>
              <a:gd name="connsiteY3" fmla="*/ 457200 h 457200"/>
              <a:gd name="connsiteX0" fmla="*/ 0 w 1828802"/>
              <a:gd name="connsiteY0" fmla="*/ 0 h 457200"/>
              <a:gd name="connsiteX1" fmla="*/ 1772047 w 1828802"/>
              <a:gd name="connsiteY1" fmla="*/ 0 h 457200"/>
              <a:gd name="connsiteX2" fmla="*/ 1828802 w 1828802"/>
              <a:gd name="connsiteY2" fmla="*/ 457200 h 457200"/>
              <a:gd name="connsiteX3" fmla="*/ 56754 w 1828802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2" h="457200">
                <a:moveTo>
                  <a:pt x="0" y="0"/>
                </a:moveTo>
                <a:lnTo>
                  <a:pt x="1772047" y="0"/>
                </a:lnTo>
                <a:lnTo>
                  <a:pt x="1828802" y="457200"/>
                </a:lnTo>
                <a:lnTo>
                  <a:pt x="56754" y="457200"/>
                </a:lnTo>
                <a:close/>
              </a:path>
            </a:pathLst>
          </a:custGeom>
          <a:solidFill>
            <a:srgbClr val="FFFFFF">
              <a:lumMod val="8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20">
              <a:defRPr/>
            </a:pPr>
            <a:r>
              <a:rPr lang="ru-RU" sz="1050" kern="0" dirty="0" smtClean="0">
                <a:solidFill>
                  <a:srgbClr val="000000">
                    <a:lumMod val="75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июнь</a:t>
            </a:r>
            <a:endParaRPr lang="ru-RU" sz="1050" kern="0" dirty="0">
              <a:solidFill>
                <a:srgbClr val="000000">
                  <a:lumMod val="75000"/>
                </a:srgb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3" name="Freeform 129"/>
          <p:cNvSpPr/>
          <p:nvPr/>
        </p:nvSpPr>
        <p:spPr>
          <a:xfrm>
            <a:off x="10180427" y="1187505"/>
            <a:ext cx="1857438" cy="224010"/>
          </a:xfrm>
          <a:custGeom>
            <a:avLst/>
            <a:gdLst>
              <a:gd name="connsiteX0" fmla="*/ 1664208 w 1828800"/>
              <a:gd name="connsiteY0" fmla="*/ 0 h 457200"/>
              <a:gd name="connsiteX1" fmla="*/ 1664208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1828800 w 1828800"/>
              <a:gd name="connsiteY0" fmla="*/ 457200 h 457200"/>
              <a:gd name="connsiteX1" fmla="*/ 1664208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457200 h 457200"/>
              <a:gd name="connsiteX1" fmla="*/ 1664208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664208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664208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0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82071 w 1828800"/>
              <a:gd name="connsiteY3" fmla="*/ 457200 h 457200"/>
              <a:gd name="connsiteX0" fmla="*/ 0 w 1828800"/>
              <a:gd name="connsiteY0" fmla="*/ 0 h 457200"/>
              <a:gd name="connsiteX1" fmla="*/ 1746729 w 1828800"/>
              <a:gd name="connsiteY1" fmla="*/ 0 h 457200"/>
              <a:gd name="connsiteX2" fmla="*/ 1828800 w 1828800"/>
              <a:gd name="connsiteY2" fmla="*/ 457200 h 457200"/>
              <a:gd name="connsiteX3" fmla="*/ 82071 w 1828800"/>
              <a:gd name="connsiteY3" fmla="*/ 457200 h 457200"/>
              <a:gd name="connsiteX0" fmla="*/ 0 w 1828800"/>
              <a:gd name="connsiteY0" fmla="*/ 0 h 457200"/>
              <a:gd name="connsiteX1" fmla="*/ 1763143 w 1828800"/>
              <a:gd name="connsiteY1" fmla="*/ 0 h 457200"/>
              <a:gd name="connsiteX2" fmla="*/ 1828800 w 1828800"/>
              <a:gd name="connsiteY2" fmla="*/ 457200 h 457200"/>
              <a:gd name="connsiteX3" fmla="*/ 82071 w 1828800"/>
              <a:gd name="connsiteY3" fmla="*/ 457200 h 457200"/>
              <a:gd name="connsiteX0" fmla="*/ 0 w 1828800"/>
              <a:gd name="connsiteY0" fmla="*/ 0 h 457200"/>
              <a:gd name="connsiteX1" fmla="*/ 1763143 w 1828800"/>
              <a:gd name="connsiteY1" fmla="*/ 0 h 457200"/>
              <a:gd name="connsiteX2" fmla="*/ 1828800 w 1828800"/>
              <a:gd name="connsiteY2" fmla="*/ 457200 h 457200"/>
              <a:gd name="connsiteX3" fmla="*/ 82071 w 1828800"/>
              <a:gd name="connsiteY3" fmla="*/ 457200 h 457200"/>
              <a:gd name="connsiteX0" fmla="*/ 0 w 1828800"/>
              <a:gd name="connsiteY0" fmla="*/ 0 h 457200"/>
              <a:gd name="connsiteX1" fmla="*/ 1763143 w 1828800"/>
              <a:gd name="connsiteY1" fmla="*/ 0 h 457200"/>
              <a:gd name="connsiteX2" fmla="*/ 1828800 w 1828800"/>
              <a:gd name="connsiteY2" fmla="*/ 457200 h 457200"/>
              <a:gd name="connsiteX3" fmla="*/ 65657 w 1828800"/>
              <a:gd name="connsiteY3" fmla="*/ 457200 h 457200"/>
              <a:gd name="connsiteX0" fmla="*/ 0 w 1828800"/>
              <a:gd name="connsiteY0" fmla="*/ 0 h 457200"/>
              <a:gd name="connsiteX1" fmla="*/ 1763143 w 1828800"/>
              <a:gd name="connsiteY1" fmla="*/ 0 h 457200"/>
              <a:gd name="connsiteX2" fmla="*/ 1828800 w 1828800"/>
              <a:gd name="connsiteY2" fmla="*/ 457200 h 457200"/>
              <a:gd name="connsiteX3" fmla="*/ 65657 w 1828800"/>
              <a:gd name="connsiteY3" fmla="*/ 457200 h 457200"/>
              <a:gd name="connsiteX0" fmla="*/ 0 w 1828800"/>
              <a:gd name="connsiteY0" fmla="*/ 0 h 457200"/>
              <a:gd name="connsiteX1" fmla="*/ 1772046 w 1828800"/>
              <a:gd name="connsiteY1" fmla="*/ 0 h 457200"/>
              <a:gd name="connsiteX2" fmla="*/ 1828800 w 1828800"/>
              <a:gd name="connsiteY2" fmla="*/ 457200 h 457200"/>
              <a:gd name="connsiteX3" fmla="*/ 65657 w 1828800"/>
              <a:gd name="connsiteY3" fmla="*/ 457200 h 457200"/>
              <a:gd name="connsiteX0" fmla="*/ 0 w 1828801"/>
              <a:gd name="connsiteY0" fmla="*/ 0 h 457200"/>
              <a:gd name="connsiteX1" fmla="*/ 1772046 w 1828801"/>
              <a:gd name="connsiteY1" fmla="*/ 0 h 457200"/>
              <a:gd name="connsiteX2" fmla="*/ 1828801 w 1828801"/>
              <a:gd name="connsiteY2" fmla="*/ 457200 h 457200"/>
              <a:gd name="connsiteX3" fmla="*/ 65657 w 1828801"/>
              <a:gd name="connsiteY3" fmla="*/ 457200 h 457200"/>
              <a:gd name="connsiteX0" fmla="*/ 0 w 1828801"/>
              <a:gd name="connsiteY0" fmla="*/ 0 h 457200"/>
              <a:gd name="connsiteX1" fmla="*/ 1772046 w 1828801"/>
              <a:gd name="connsiteY1" fmla="*/ 0 h 457200"/>
              <a:gd name="connsiteX2" fmla="*/ 1828801 w 1828801"/>
              <a:gd name="connsiteY2" fmla="*/ 457200 h 457200"/>
              <a:gd name="connsiteX3" fmla="*/ 0 w 1828801"/>
              <a:gd name="connsiteY3" fmla="*/ 457200 h 457200"/>
              <a:gd name="connsiteX0" fmla="*/ 0 w 1828802"/>
              <a:gd name="connsiteY0" fmla="*/ 0 h 457200"/>
              <a:gd name="connsiteX1" fmla="*/ 1772047 w 1828802"/>
              <a:gd name="connsiteY1" fmla="*/ 0 h 457200"/>
              <a:gd name="connsiteX2" fmla="*/ 1828802 w 1828802"/>
              <a:gd name="connsiteY2" fmla="*/ 457200 h 457200"/>
              <a:gd name="connsiteX3" fmla="*/ 1 w 1828802"/>
              <a:gd name="connsiteY3" fmla="*/ 457200 h 457200"/>
              <a:gd name="connsiteX0" fmla="*/ 0 w 1828802"/>
              <a:gd name="connsiteY0" fmla="*/ 0 h 457200"/>
              <a:gd name="connsiteX1" fmla="*/ 1772047 w 1828802"/>
              <a:gd name="connsiteY1" fmla="*/ 0 h 457200"/>
              <a:gd name="connsiteX2" fmla="*/ 1828802 w 1828802"/>
              <a:gd name="connsiteY2" fmla="*/ 457200 h 457200"/>
              <a:gd name="connsiteX3" fmla="*/ 1 w 1828802"/>
              <a:gd name="connsiteY3" fmla="*/ 457200 h 457200"/>
              <a:gd name="connsiteX0" fmla="*/ 0 w 1828802"/>
              <a:gd name="connsiteY0" fmla="*/ 0 h 457200"/>
              <a:gd name="connsiteX1" fmla="*/ 1772047 w 1828802"/>
              <a:gd name="connsiteY1" fmla="*/ 0 h 457200"/>
              <a:gd name="connsiteX2" fmla="*/ 1828802 w 1828802"/>
              <a:gd name="connsiteY2" fmla="*/ 457200 h 457200"/>
              <a:gd name="connsiteX3" fmla="*/ 1 w 1828802"/>
              <a:gd name="connsiteY3" fmla="*/ 457200 h 457200"/>
              <a:gd name="connsiteX0" fmla="*/ 0 w 1828802"/>
              <a:gd name="connsiteY0" fmla="*/ 0 h 457200"/>
              <a:gd name="connsiteX1" fmla="*/ 1772047 w 1828802"/>
              <a:gd name="connsiteY1" fmla="*/ 0 h 457200"/>
              <a:gd name="connsiteX2" fmla="*/ 1828802 w 1828802"/>
              <a:gd name="connsiteY2" fmla="*/ 457200 h 457200"/>
              <a:gd name="connsiteX3" fmla="*/ 56754 w 1828802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2" h="457200">
                <a:moveTo>
                  <a:pt x="0" y="0"/>
                </a:moveTo>
                <a:lnTo>
                  <a:pt x="1772047" y="0"/>
                </a:lnTo>
                <a:lnTo>
                  <a:pt x="1828802" y="457200"/>
                </a:lnTo>
                <a:lnTo>
                  <a:pt x="56754" y="457200"/>
                </a:lnTo>
                <a:close/>
              </a:path>
            </a:pathLst>
          </a:custGeom>
          <a:solidFill>
            <a:srgbClr val="FFFFFF">
              <a:lumMod val="8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20">
              <a:defRPr/>
            </a:pPr>
            <a:r>
              <a:rPr lang="ru-RU" sz="1050" kern="0" dirty="0" smtClean="0">
                <a:solidFill>
                  <a:srgbClr val="000000">
                    <a:lumMod val="75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июль</a:t>
            </a:r>
            <a:endParaRPr lang="ru-RU" sz="1050" kern="0" dirty="0">
              <a:solidFill>
                <a:srgbClr val="000000">
                  <a:lumMod val="75000"/>
                </a:srgb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4" name="TextBox 65"/>
          <p:cNvSpPr txBox="1"/>
          <p:nvPr/>
        </p:nvSpPr>
        <p:spPr>
          <a:xfrm>
            <a:off x="1206358" y="1396154"/>
            <a:ext cx="88069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77C8"/>
              </a:buClr>
            </a:pPr>
            <a:r>
              <a:rPr lang="ru-RU" sz="1050" i="1" dirty="0" smtClean="0">
                <a:solidFill>
                  <a:srgbClr val="000000"/>
                </a:solidFill>
              </a:rPr>
              <a:t>15.04</a:t>
            </a:r>
            <a:endParaRPr lang="ru-RU" sz="1050" i="1" dirty="0">
              <a:solidFill>
                <a:srgbClr val="000000"/>
              </a:solidFill>
            </a:endParaRPr>
          </a:p>
        </p:txBody>
      </p:sp>
      <p:sp>
        <p:nvSpPr>
          <p:cNvPr id="92" name="TextBox 86"/>
          <p:cNvSpPr txBox="1"/>
          <p:nvPr/>
        </p:nvSpPr>
        <p:spPr>
          <a:xfrm>
            <a:off x="2262048" y="1376318"/>
            <a:ext cx="8352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77C8"/>
              </a:buClr>
            </a:pPr>
            <a:r>
              <a:rPr lang="ru-RU" sz="1050" i="1" dirty="0" smtClean="0">
                <a:solidFill>
                  <a:srgbClr val="000000"/>
                </a:solidFill>
              </a:rPr>
              <a:t>31.04</a:t>
            </a:r>
            <a:endParaRPr lang="ru-RU" sz="1050" i="1" dirty="0">
              <a:solidFill>
                <a:srgbClr val="000000"/>
              </a:solidFill>
            </a:endParaRPr>
          </a:p>
        </p:txBody>
      </p:sp>
      <p:sp>
        <p:nvSpPr>
          <p:cNvPr id="93" name="TextBox 87"/>
          <p:cNvSpPr txBox="1"/>
          <p:nvPr/>
        </p:nvSpPr>
        <p:spPr>
          <a:xfrm>
            <a:off x="4319972" y="1359174"/>
            <a:ext cx="58210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77C8"/>
              </a:buClr>
            </a:pPr>
            <a:r>
              <a:rPr lang="ru-RU" sz="1050" i="1" dirty="0" smtClean="0">
                <a:solidFill>
                  <a:srgbClr val="000000"/>
                </a:solidFill>
              </a:rPr>
              <a:t>11.05</a:t>
            </a:r>
            <a:endParaRPr lang="ru-RU" sz="1050" i="1" dirty="0">
              <a:solidFill>
                <a:srgbClr val="000000"/>
              </a:solidFill>
            </a:endParaRPr>
          </a:p>
        </p:txBody>
      </p:sp>
      <p:sp>
        <p:nvSpPr>
          <p:cNvPr id="94" name="TextBox 92"/>
          <p:cNvSpPr txBox="1"/>
          <p:nvPr/>
        </p:nvSpPr>
        <p:spPr>
          <a:xfrm>
            <a:off x="3525511" y="1366247"/>
            <a:ext cx="58210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77C8"/>
              </a:buClr>
            </a:pPr>
            <a:r>
              <a:rPr lang="ru-RU" sz="1050" i="1" dirty="0" smtClean="0">
                <a:solidFill>
                  <a:srgbClr val="000000"/>
                </a:solidFill>
              </a:rPr>
              <a:t>4.05</a:t>
            </a:r>
            <a:endParaRPr lang="ru-RU" sz="1050" i="1" dirty="0">
              <a:solidFill>
                <a:srgbClr val="000000"/>
              </a:solidFill>
            </a:endParaRPr>
          </a:p>
        </p:txBody>
      </p:sp>
      <p:sp>
        <p:nvSpPr>
          <p:cNvPr id="95" name="TextBox 96"/>
          <p:cNvSpPr txBox="1"/>
          <p:nvPr/>
        </p:nvSpPr>
        <p:spPr>
          <a:xfrm>
            <a:off x="5571322" y="1351594"/>
            <a:ext cx="58210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77C8"/>
              </a:buClr>
            </a:pPr>
            <a:r>
              <a:rPr lang="ru-RU" sz="1050" i="1" dirty="0" smtClean="0">
                <a:solidFill>
                  <a:srgbClr val="000000"/>
                </a:solidFill>
              </a:rPr>
              <a:t>25.05</a:t>
            </a:r>
            <a:endParaRPr lang="ru-RU" sz="1050" i="1" dirty="0">
              <a:solidFill>
                <a:srgbClr val="000000"/>
              </a:solidFill>
            </a:endParaRPr>
          </a:p>
        </p:txBody>
      </p:sp>
      <p:sp>
        <p:nvSpPr>
          <p:cNvPr id="99" name="TextBox 104"/>
          <p:cNvSpPr txBox="1"/>
          <p:nvPr/>
        </p:nvSpPr>
        <p:spPr>
          <a:xfrm>
            <a:off x="10415157" y="1495012"/>
            <a:ext cx="58210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77C8"/>
              </a:buClr>
            </a:pPr>
            <a:r>
              <a:rPr lang="ru-RU" sz="1050" i="1" dirty="0" err="1">
                <a:solidFill>
                  <a:srgbClr val="000000"/>
                </a:solidFill>
              </a:rPr>
              <a:t>янв</a:t>
            </a:r>
            <a:endParaRPr lang="ru-RU" sz="1050" i="1" dirty="0">
              <a:solidFill>
                <a:srgbClr val="000000"/>
              </a:solidFill>
            </a:endParaRPr>
          </a:p>
        </p:txBody>
      </p:sp>
      <p:sp>
        <p:nvSpPr>
          <p:cNvPr id="100" name="TextBox 105"/>
          <p:cNvSpPr txBox="1"/>
          <p:nvPr/>
        </p:nvSpPr>
        <p:spPr>
          <a:xfrm>
            <a:off x="11058477" y="1537911"/>
            <a:ext cx="58210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77C8"/>
              </a:buClr>
            </a:pPr>
            <a:r>
              <a:rPr lang="ru-RU" sz="1050" i="1" dirty="0" err="1">
                <a:solidFill>
                  <a:srgbClr val="000000"/>
                </a:solidFill>
              </a:rPr>
              <a:t>фев</a:t>
            </a:r>
            <a:endParaRPr lang="ru-RU" sz="1050" i="1" dirty="0">
              <a:solidFill>
                <a:srgbClr val="000000"/>
              </a:solidFill>
            </a:endParaRPr>
          </a:p>
        </p:txBody>
      </p:sp>
      <p:sp>
        <p:nvSpPr>
          <p:cNvPr id="101" name="TextBox 106"/>
          <p:cNvSpPr txBox="1"/>
          <p:nvPr/>
        </p:nvSpPr>
        <p:spPr>
          <a:xfrm>
            <a:off x="11518143" y="1486132"/>
            <a:ext cx="58210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77C8"/>
              </a:buClr>
            </a:pPr>
            <a:r>
              <a:rPr lang="ru-RU" sz="1050" i="1" dirty="0">
                <a:solidFill>
                  <a:srgbClr val="000000"/>
                </a:solidFill>
              </a:rPr>
              <a:t>март</a:t>
            </a:r>
          </a:p>
        </p:txBody>
      </p:sp>
      <p:sp>
        <p:nvSpPr>
          <p:cNvPr id="102" name="p5"/>
          <p:cNvSpPr/>
          <p:nvPr/>
        </p:nvSpPr>
        <p:spPr>
          <a:xfrm>
            <a:off x="1361692" y="5808075"/>
            <a:ext cx="8757070" cy="324498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wrap="square" lIns="65455" tIns="42545" rIns="98182" bIns="65455" rtlCol="0" anchor="t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28650" lvl="1" indent="-171450" fontAlgn="b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400" b="1" kern="0" dirty="0" smtClean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Постоянно-действующие активности …</a:t>
            </a:r>
          </a:p>
        </p:txBody>
      </p:sp>
      <p:sp>
        <p:nvSpPr>
          <p:cNvPr id="103" name="Равнобедренный треугольник 102"/>
          <p:cNvSpPr/>
          <p:nvPr/>
        </p:nvSpPr>
        <p:spPr>
          <a:xfrm flipV="1">
            <a:off x="10001051" y="1045442"/>
            <a:ext cx="200589" cy="246483"/>
          </a:xfrm>
          <a:prstGeom prst="triangle">
            <a:avLst/>
          </a:prstGeom>
          <a:solidFill>
            <a:srgbClr val="92D050"/>
          </a:solidFill>
        </p:spPr>
        <p:txBody>
          <a:bodyPr vert="horz" lIns="252000" tIns="90000" rIns="252000" bIns="90000" rtlCol="0" anchor="ctr">
            <a:normAutofit fontScale="25000" lnSpcReduction="20000"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</a:pPr>
            <a:endParaRPr lang="ru-RU" sz="200" dirty="0" err="1">
              <a:solidFill>
                <a:schemeClr val="bg1"/>
              </a:solidFill>
            </a:endParaRPr>
          </a:p>
        </p:txBody>
      </p:sp>
      <p:sp>
        <p:nvSpPr>
          <p:cNvPr id="104" name="Равнобедренный треугольник 103"/>
          <p:cNvSpPr/>
          <p:nvPr/>
        </p:nvSpPr>
        <p:spPr>
          <a:xfrm flipV="1">
            <a:off x="2971441" y="893619"/>
            <a:ext cx="200589" cy="246483"/>
          </a:xfrm>
          <a:prstGeom prst="triangle">
            <a:avLst/>
          </a:prstGeom>
          <a:solidFill>
            <a:srgbClr val="92D050"/>
          </a:solidFill>
        </p:spPr>
        <p:txBody>
          <a:bodyPr vert="horz" lIns="252000" tIns="90000" rIns="252000" bIns="90000" rtlCol="0" anchor="ctr">
            <a:normAutofit fontScale="25000" lnSpcReduction="20000"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</a:pPr>
            <a:endParaRPr lang="ru-RU" sz="200" dirty="0" err="1">
              <a:solidFill>
                <a:schemeClr val="bg1"/>
              </a:solidFill>
            </a:endParaRPr>
          </a:p>
        </p:txBody>
      </p:sp>
      <p:sp>
        <p:nvSpPr>
          <p:cNvPr id="105" name="AutoShape 12"/>
          <p:cNvSpPr>
            <a:spLocks noChangeArrowheads="1"/>
          </p:cNvSpPr>
          <p:nvPr/>
        </p:nvSpPr>
        <p:spPr bwMode="auto">
          <a:xfrm>
            <a:off x="774890" y="1664869"/>
            <a:ext cx="1098560" cy="463984"/>
          </a:xfrm>
          <a:prstGeom prst="homePlate">
            <a:avLst>
              <a:gd name="adj" fmla="val 30184"/>
            </a:avLst>
          </a:prstGeom>
          <a:solidFill>
            <a:srgbClr val="00B050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 lvl="1" algn="ctr"/>
            <a:r>
              <a:rPr lang="ru-RU" sz="1100" dirty="0"/>
              <a:t>Фаза </a:t>
            </a:r>
            <a:r>
              <a:rPr lang="en-US" sz="1100" dirty="0"/>
              <a:t>1</a:t>
            </a:r>
            <a:r>
              <a:rPr lang="ru-RU" sz="1100" dirty="0"/>
              <a:t>.</a:t>
            </a:r>
          </a:p>
          <a:p>
            <a:pPr marL="36000" lvl="1" algn="ctr"/>
            <a:r>
              <a:rPr lang="ru-RU" sz="1100" dirty="0"/>
              <a:t>Подготовка </a:t>
            </a:r>
            <a:r>
              <a:rPr lang="ru-RU" sz="1100" dirty="0" smtClean="0"/>
              <a:t>проекта</a:t>
            </a:r>
            <a:endParaRPr lang="ru-RU" sz="1100" dirty="0"/>
          </a:p>
        </p:txBody>
      </p:sp>
      <p:sp>
        <p:nvSpPr>
          <p:cNvPr id="107" name="Pentagon 131"/>
          <p:cNvSpPr/>
          <p:nvPr/>
        </p:nvSpPr>
        <p:spPr>
          <a:xfrm>
            <a:off x="1508525" y="3721946"/>
            <a:ext cx="1362445" cy="384606"/>
          </a:xfrm>
          <a:prstGeom prst="homePlate">
            <a:avLst>
              <a:gd name="adj" fmla="val 23705"/>
            </a:avLst>
          </a:prstGeom>
          <a:gradFill flip="none" rotWithShape="1">
            <a:gsLst>
              <a:gs pos="100000">
                <a:srgbClr val="92D050"/>
              </a:gs>
              <a:gs pos="100000">
                <a:srgbClr val="92D050"/>
              </a:gs>
              <a:gs pos="5405">
                <a:srgbClr val="00B050"/>
              </a:gs>
              <a:gs pos="70000">
                <a:srgbClr val="FFC000"/>
              </a:gs>
              <a:gs pos="83000">
                <a:srgbClr val="FFC000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kern="0" dirty="0" smtClean="0">
                <a:ea typeface="Tahoma" panose="020B0604030504040204" pitchFamily="34" charset="0"/>
                <a:cs typeface="Tahoma" panose="020B0604030504040204" pitchFamily="34" charset="0"/>
              </a:rPr>
              <a:t>Этап 2. Оценка</a:t>
            </a:r>
            <a:endParaRPr lang="ru-RU" sz="1100" b="1" kern="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8" name="Pentagon 131"/>
          <p:cNvSpPr/>
          <p:nvPr/>
        </p:nvSpPr>
        <p:spPr>
          <a:xfrm>
            <a:off x="4772204" y="6448904"/>
            <a:ext cx="752946" cy="261151"/>
          </a:xfrm>
          <a:prstGeom prst="homePlate">
            <a:avLst>
              <a:gd name="adj" fmla="val 23705"/>
            </a:avLst>
          </a:prstGeom>
          <a:solidFill>
            <a:srgbClr val="FFC000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900" kern="0" dirty="0"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sz="900" kern="0" dirty="0" smtClean="0">
                <a:ea typeface="Tahoma" panose="020B0604030504040204" pitchFamily="34" charset="0"/>
                <a:cs typeface="Tahoma" panose="020B0604030504040204" pitchFamily="34" charset="0"/>
              </a:rPr>
              <a:t>работе</a:t>
            </a:r>
            <a:endParaRPr lang="ru-RU" sz="900" kern="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9" name="Pentagon 131"/>
          <p:cNvSpPr/>
          <p:nvPr/>
        </p:nvSpPr>
        <p:spPr>
          <a:xfrm>
            <a:off x="5808133" y="6442744"/>
            <a:ext cx="752946" cy="261151"/>
          </a:xfrm>
          <a:prstGeom prst="homePlate">
            <a:avLst>
              <a:gd name="adj" fmla="val 23705"/>
            </a:avLst>
          </a:prstGeom>
          <a:solidFill>
            <a:srgbClr val="92D050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900" kern="0" dirty="0" smtClean="0">
                <a:ea typeface="Tahoma" panose="020B0604030504040204" pitchFamily="34" charset="0"/>
                <a:cs typeface="Tahoma" panose="020B0604030504040204" pitchFamily="34" charset="0"/>
              </a:rPr>
              <a:t>Предстоящие работы</a:t>
            </a:r>
            <a:endParaRPr lang="ru-RU" sz="900" kern="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0" name="Pentagon 131"/>
          <p:cNvSpPr/>
          <p:nvPr/>
        </p:nvSpPr>
        <p:spPr>
          <a:xfrm>
            <a:off x="3646595" y="6445015"/>
            <a:ext cx="786910" cy="256611"/>
          </a:xfrm>
          <a:prstGeom prst="homePlate">
            <a:avLst>
              <a:gd name="adj" fmla="val 23705"/>
            </a:avLst>
          </a:prstGeom>
          <a:solidFill>
            <a:srgbClr val="00B050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900" kern="0" dirty="0">
                <a:ea typeface="Tahoma" panose="020B0604030504040204" pitchFamily="34" charset="0"/>
                <a:cs typeface="Tahoma" panose="020B0604030504040204" pitchFamily="34" charset="0"/>
              </a:rPr>
              <a:t>Завершен</a:t>
            </a:r>
          </a:p>
        </p:txBody>
      </p:sp>
      <p:sp>
        <p:nvSpPr>
          <p:cNvPr id="112" name="AutoShape 12"/>
          <p:cNvSpPr>
            <a:spLocks noChangeArrowheads="1"/>
          </p:cNvSpPr>
          <p:nvPr/>
        </p:nvSpPr>
        <p:spPr bwMode="auto">
          <a:xfrm>
            <a:off x="2117270" y="2208827"/>
            <a:ext cx="854171" cy="489906"/>
          </a:xfrm>
          <a:prstGeom prst="homePlate">
            <a:avLst>
              <a:gd name="adj" fmla="val 30184"/>
            </a:avLst>
          </a:prstGeom>
          <a:solidFill>
            <a:srgbClr val="00B050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ctr"/>
            <a:r>
              <a:rPr lang="ru-RU" sz="1100" dirty="0"/>
              <a:t>Фаза 2.</a:t>
            </a:r>
            <a:br>
              <a:rPr lang="ru-RU" sz="1100" dirty="0"/>
            </a:br>
            <a:r>
              <a:rPr lang="ru-RU" sz="1100" dirty="0"/>
              <a:t>Планирование</a:t>
            </a:r>
          </a:p>
        </p:txBody>
      </p:sp>
      <p:sp>
        <p:nvSpPr>
          <p:cNvPr id="113" name="Pentagon 131"/>
          <p:cNvSpPr/>
          <p:nvPr/>
        </p:nvSpPr>
        <p:spPr>
          <a:xfrm>
            <a:off x="4613589" y="4691763"/>
            <a:ext cx="3681325" cy="356274"/>
          </a:xfrm>
          <a:prstGeom prst="homePlate">
            <a:avLst>
              <a:gd name="adj" fmla="val 23705"/>
            </a:avLst>
          </a:prstGeom>
          <a:solidFill>
            <a:srgbClr val="92D050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kern="0" dirty="0" smtClean="0">
                <a:ea typeface="Tahoma" panose="020B0604030504040204" pitchFamily="34" charset="0"/>
                <a:cs typeface="Tahoma" panose="020B0604030504040204" pitchFamily="34" charset="0"/>
              </a:rPr>
              <a:t>Этап 4. Запуск согласованной модели</a:t>
            </a:r>
            <a:endParaRPr lang="ru-RU" sz="1100" b="1" kern="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4" name="Pentagon 131"/>
          <p:cNvSpPr/>
          <p:nvPr/>
        </p:nvSpPr>
        <p:spPr>
          <a:xfrm>
            <a:off x="1185617" y="3099953"/>
            <a:ext cx="1886118" cy="363261"/>
          </a:xfrm>
          <a:prstGeom prst="homePlate">
            <a:avLst>
              <a:gd name="adj" fmla="val 23705"/>
            </a:avLst>
          </a:prstGeom>
          <a:solidFill>
            <a:srgbClr val="00B050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kern="0" dirty="0" smtClean="0">
                <a:ea typeface="Tahoma" panose="020B0604030504040204" pitchFamily="34" charset="0"/>
                <a:cs typeface="Tahoma" panose="020B0604030504040204" pitchFamily="34" charset="0"/>
              </a:rPr>
              <a:t>Этап 1. Анализ</a:t>
            </a:r>
            <a:endParaRPr lang="ru-RU" sz="1100" b="1" kern="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5" name="Pentagon 131"/>
          <p:cNvSpPr/>
          <p:nvPr/>
        </p:nvSpPr>
        <p:spPr>
          <a:xfrm>
            <a:off x="3075921" y="4142179"/>
            <a:ext cx="1272564" cy="368686"/>
          </a:xfrm>
          <a:prstGeom prst="homePlate">
            <a:avLst>
              <a:gd name="adj" fmla="val 23705"/>
            </a:avLst>
          </a:prstGeom>
          <a:gradFill>
            <a:gsLst>
              <a:gs pos="27000">
                <a:srgbClr val="92D050"/>
              </a:gs>
              <a:gs pos="100000">
                <a:srgbClr val="92D050"/>
              </a:gs>
              <a:gs pos="4000">
                <a:srgbClr val="FFC000"/>
              </a:gs>
              <a:gs pos="0">
                <a:srgbClr val="FFC000"/>
              </a:gs>
            </a:gsLst>
            <a:lin ang="0" scaled="0"/>
          </a:gradFill>
          <a:ln w="952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kern="0" dirty="0" smtClean="0">
                <a:ea typeface="Tahoma" panose="020B0604030504040204" pitchFamily="34" charset="0"/>
                <a:cs typeface="Tahoma" panose="020B0604030504040204" pitchFamily="34" charset="0"/>
              </a:rPr>
              <a:t>Этап 3. Тестирование</a:t>
            </a:r>
            <a:endParaRPr lang="ru-RU" sz="1100" b="1" kern="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7" name="Равнобедренный треугольник 116"/>
          <p:cNvSpPr/>
          <p:nvPr/>
        </p:nvSpPr>
        <p:spPr>
          <a:xfrm flipV="1">
            <a:off x="6583966" y="893618"/>
            <a:ext cx="200589" cy="246483"/>
          </a:xfrm>
          <a:prstGeom prst="triangle">
            <a:avLst/>
          </a:prstGeom>
          <a:solidFill>
            <a:srgbClr val="92D050"/>
          </a:solidFill>
        </p:spPr>
        <p:txBody>
          <a:bodyPr vert="horz" lIns="252000" tIns="90000" rIns="252000" bIns="90000" rtlCol="0" anchor="ctr">
            <a:normAutofit fontScale="25000" lnSpcReduction="20000"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</a:pPr>
            <a:endParaRPr lang="ru-RU" sz="200" dirty="0" err="1">
              <a:solidFill>
                <a:schemeClr val="bg1"/>
              </a:solidFill>
            </a:endParaRPr>
          </a:p>
        </p:txBody>
      </p:sp>
      <p:sp>
        <p:nvSpPr>
          <p:cNvPr id="119" name="Блок-схема: решение 118"/>
          <p:cNvSpPr/>
          <p:nvPr/>
        </p:nvSpPr>
        <p:spPr>
          <a:xfrm>
            <a:off x="2843361" y="1771300"/>
            <a:ext cx="303208" cy="33990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20" name="Блок-схема: решение 119"/>
          <p:cNvSpPr/>
          <p:nvPr/>
        </p:nvSpPr>
        <p:spPr>
          <a:xfrm>
            <a:off x="2892112" y="3393332"/>
            <a:ext cx="303208" cy="33990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21" name="Блок-схема: решение 120"/>
          <p:cNvSpPr/>
          <p:nvPr/>
        </p:nvSpPr>
        <p:spPr>
          <a:xfrm>
            <a:off x="4348485" y="3834847"/>
            <a:ext cx="303208" cy="33990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22" name="Блок-схема: решение 121"/>
          <p:cNvSpPr/>
          <p:nvPr/>
        </p:nvSpPr>
        <p:spPr>
          <a:xfrm>
            <a:off x="8280132" y="4121102"/>
            <a:ext cx="303208" cy="33990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23" name="Выноска 1 122"/>
          <p:cNvSpPr/>
          <p:nvPr/>
        </p:nvSpPr>
        <p:spPr>
          <a:xfrm>
            <a:off x="3414232" y="3257694"/>
            <a:ext cx="1055513" cy="464252"/>
          </a:xfrm>
          <a:prstGeom prst="borderCallout1">
            <a:avLst>
              <a:gd name="adj1" fmla="val 18750"/>
              <a:gd name="adj2" fmla="val -8333"/>
              <a:gd name="adj3" fmla="val 37060"/>
              <a:gd name="adj4" fmla="val -186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Согласована модель заказов</a:t>
            </a:r>
            <a:endParaRPr lang="ru-RU" sz="1000" b="1" dirty="0"/>
          </a:p>
        </p:txBody>
      </p:sp>
      <p:sp>
        <p:nvSpPr>
          <p:cNvPr id="124" name="Выноска 1 123"/>
          <p:cNvSpPr/>
          <p:nvPr/>
        </p:nvSpPr>
        <p:spPr>
          <a:xfrm>
            <a:off x="5010118" y="3653139"/>
            <a:ext cx="1122408" cy="448922"/>
          </a:xfrm>
          <a:prstGeom prst="borderCallout1">
            <a:avLst>
              <a:gd name="adj1" fmla="val 18750"/>
              <a:gd name="adj2" fmla="val -8333"/>
              <a:gd name="adj3" fmla="val 57177"/>
              <a:gd name="adj4" fmla="val -306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Подведены итоги тестирования.</a:t>
            </a:r>
            <a:endParaRPr lang="ru-RU" sz="1000" b="1" dirty="0"/>
          </a:p>
        </p:txBody>
      </p:sp>
      <p:sp>
        <p:nvSpPr>
          <p:cNvPr id="125" name="Выноска 1 124"/>
          <p:cNvSpPr/>
          <p:nvPr/>
        </p:nvSpPr>
        <p:spPr>
          <a:xfrm>
            <a:off x="8766457" y="3975145"/>
            <a:ext cx="1169188" cy="448922"/>
          </a:xfrm>
          <a:prstGeom prst="borderCallout1">
            <a:avLst>
              <a:gd name="adj1" fmla="val 18750"/>
              <a:gd name="adj2" fmla="val -8333"/>
              <a:gd name="adj3" fmla="val 40203"/>
              <a:gd name="adj4" fmla="val -202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Подведены промежуточные итоги</a:t>
            </a:r>
            <a:endParaRPr lang="ru-RU" sz="1000" b="1" dirty="0"/>
          </a:p>
        </p:txBody>
      </p:sp>
      <p:sp>
        <p:nvSpPr>
          <p:cNvPr id="126" name="TextBox 114"/>
          <p:cNvSpPr txBox="1"/>
          <p:nvPr/>
        </p:nvSpPr>
        <p:spPr>
          <a:xfrm>
            <a:off x="1211713" y="896525"/>
            <a:ext cx="6617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ea typeface="Tahoma" panose="020B0604030504040204" pitchFamily="34" charset="0"/>
                <a:cs typeface="Tahoma" panose="020B0604030504040204" pitchFamily="34" charset="0"/>
              </a:rPr>
              <a:t>20</a:t>
            </a:r>
            <a:r>
              <a:rPr lang="en-US" sz="1100" b="1" dirty="0" smtClean="0"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ru-RU" sz="1100" b="1" dirty="0" smtClean="0"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endParaRPr lang="ru-RU" sz="1100" b="1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7" name="Выноска 1 56"/>
          <p:cNvSpPr/>
          <p:nvPr/>
        </p:nvSpPr>
        <p:spPr>
          <a:xfrm>
            <a:off x="3291346" y="1630234"/>
            <a:ext cx="1142159" cy="599952"/>
          </a:xfrm>
          <a:prstGeom prst="borderCallout1">
            <a:avLst>
              <a:gd name="adj1" fmla="val 18750"/>
              <a:gd name="adj2" fmla="val -8333"/>
              <a:gd name="adj3" fmla="val 37060"/>
              <a:gd name="adj4" fmla="val -186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rgbClr val="FFFFFF"/>
                </a:solidFill>
              </a:rPr>
              <a:t>Утверждены основные параметры проекта</a:t>
            </a:r>
            <a:endParaRPr lang="ru-RU" sz="1000" b="1" dirty="0">
              <a:solidFill>
                <a:srgbClr val="FFFFFF"/>
              </a:solidFill>
            </a:endParaRPr>
          </a:p>
        </p:txBody>
      </p:sp>
      <p:sp>
        <p:nvSpPr>
          <p:cNvPr id="58" name="Pentagon 131"/>
          <p:cNvSpPr/>
          <p:nvPr/>
        </p:nvSpPr>
        <p:spPr>
          <a:xfrm>
            <a:off x="9996637" y="4978034"/>
            <a:ext cx="772209" cy="751467"/>
          </a:xfrm>
          <a:prstGeom prst="homePlate">
            <a:avLst>
              <a:gd name="adj" fmla="val 23705"/>
            </a:avLst>
          </a:prstGeom>
          <a:solidFill>
            <a:srgbClr val="92D050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kern="0" dirty="0" smtClean="0">
                <a:ea typeface="Tahoma" panose="020B0604030504040204" pitchFamily="34" charset="0"/>
                <a:cs typeface="Tahoma" panose="020B0604030504040204" pitchFamily="34" charset="0"/>
              </a:rPr>
              <a:t>Этап 5. Итоги проекта</a:t>
            </a:r>
            <a:endParaRPr lang="ru-RU" sz="1100" b="1" kern="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0" name="Pentagon 131"/>
          <p:cNvSpPr/>
          <p:nvPr/>
        </p:nvSpPr>
        <p:spPr>
          <a:xfrm>
            <a:off x="9484313" y="3050104"/>
            <a:ext cx="1217041" cy="356274"/>
          </a:xfrm>
          <a:prstGeom prst="homePlate">
            <a:avLst>
              <a:gd name="adj" fmla="val 23705"/>
            </a:avLst>
          </a:prstGeom>
          <a:solidFill>
            <a:srgbClr val="92D050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kern="0" dirty="0" smtClean="0">
                <a:ea typeface="Tahoma" panose="020B0604030504040204" pitchFamily="34" charset="0"/>
                <a:cs typeface="Tahoma" panose="020B0604030504040204" pitchFamily="34" charset="0"/>
              </a:rPr>
              <a:t>Фаза 4.завершение</a:t>
            </a:r>
            <a:endParaRPr lang="en-US" sz="1400" kern="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1" name="Pentagon 131"/>
          <p:cNvSpPr/>
          <p:nvPr/>
        </p:nvSpPr>
        <p:spPr>
          <a:xfrm>
            <a:off x="3447758" y="2437364"/>
            <a:ext cx="6094217" cy="356274"/>
          </a:xfrm>
          <a:prstGeom prst="homePlate">
            <a:avLst>
              <a:gd name="adj" fmla="val 23705"/>
            </a:avLst>
          </a:prstGeom>
          <a:solidFill>
            <a:srgbClr val="92D050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kern="0" dirty="0" smtClean="0">
                <a:ea typeface="Tahoma" panose="020B0604030504040204" pitchFamily="34" charset="0"/>
                <a:cs typeface="Tahoma" panose="020B0604030504040204" pitchFamily="34" charset="0"/>
              </a:rPr>
              <a:t>Фаза3 внедрение</a:t>
            </a:r>
            <a:endParaRPr lang="en-US" sz="1400" kern="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2" name="Блок-схема: решение 51"/>
          <p:cNvSpPr/>
          <p:nvPr/>
        </p:nvSpPr>
        <p:spPr>
          <a:xfrm>
            <a:off x="10559339" y="4557684"/>
            <a:ext cx="303208" cy="33990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53" name="Выноска 1 52"/>
          <p:cNvSpPr/>
          <p:nvPr/>
        </p:nvSpPr>
        <p:spPr>
          <a:xfrm>
            <a:off x="10965344" y="4342533"/>
            <a:ext cx="1169188" cy="448922"/>
          </a:xfrm>
          <a:prstGeom prst="borderCallout1">
            <a:avLst>
              <a:gd name="adj1" fmla="val 18750"/>
              <a:gd name="adj2" fmla="val -8333"/>
              <a:gd name="adj3" fmla="val 40203"/>
              <a:gd name="adj4" fmla="val -202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Результаты проекта</a:t>
            </a: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6374354" y="3280470"/>
            <a:ext cx="5542844" cy="22464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Комментарий (удалить):</a:t>
            </a:r>
          </a:p>
          <a:p>
            <a:r>
              <a:rPr lang="ru-RU" dirty="0" smtClean="0"/>
              <a:t>«Дорожная карта» описывает основные фазы (этапы) проекта с отражением контрольных точек (ромбы) и текущим статусом реализации. Вертикальная красная линия – текущая дата, цветовая заливка свидетельствует о состоянии дел по проекту.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98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048" y="0"/>
            <a:ext cx="10507133" cy="1056005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ru-RU" dirty="0">
                <a:solidFill>
                  <a:srgbClr val="FF0000"/>
                </a:solidFill>
              </a:rPr>
              <a:t>Риски реализации проекта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768405"/>
              </p:ext>
            </p:extLst>
          </p:nvPr>
        </p:nvGraphicFramePr>
        <p:xfrm>
          <a:off x="348082" y="1056005"/>
          <a:ext cx="11657227" cy="41452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475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07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49600">
                  <a:extLst>
                    <a:ext uri="{9D8B030D-6E8A-4147-A177-3AD203B41FA5}">
                      <a16:colId xmlns:a16="http://schemas.microsoft.com/office/drawing/2014/main" val="504744069"/>
                    </a:ext>
                  </a:extLst>
                </a:gridCol>
                <a:gridCol w="2863115">
                  <a:extLst>
                    <a:ext uri="{9D8B030D-6E8A-4147-A177-3AD203B41FA5}">
                      <a16:colId xmlns:a16="http://schemas.microsoft.com/office/drawing/2014/main" val="2166338708"/>
                    </a:ext>
                  </a:extLst>
                </a:gridCol>
                <a:gridCol w="923883">
                  <a:extLst>
                    <a:ext uri="{9D8B030D-6E8A-4147-A177-3AD203B41FA5}">
                      <a16:colId xmlns:a16="http://schemas.microsoft.com/office/drawing/2014/main" val="2296120284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Наименование риска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Оценка риска проекта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Риск-факторы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Мероприятия по управлению риском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Ответственный,</a:t>
                      </a:r>
                      <a:r>
                        <a:rPr lang="ru-RU" sz="1600" u="none" strike="noStrike" baseline="0" dirty="0" smtClean="0">
                          <a:effectLst/>
                        </a:rPr>
                        <a:t> сроки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Значимость риска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36000" lvl="1" algn="ctr" rtl="0" fontAlgn="ctr"/>
                      <a:r>
                        <a:rPr lang="ru-RU" sz="1400" u="none" strike="noStrike" kern="1200" dirty="0" smtClean="0">
                          <a:effectLst/>
                        </a:rPr>
                        <a:t>Ошибки в технических заданиях</a:t>
                      </a:r>
                      <a:r>
                        <a:rPr lang="ru-RU" sz="1400" u="none" strike="noStrike" kern="1200" baseline="0" dirty="0" smtClean="0">
                          <a:effectLst/>
                        </a:rPr>
                        <a:t> на поставку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2" algn="ctr" rtl="0" fontAlgn="ctr"/>
                      <a:r>
                        <a:rPr lang="ru-RU" sz="1400" u="none" strike="noStrike" kern="1200" baseline="0" dirty="0" smtClean="0">
                          <a:effectLst/>
                        </a:rPr>
                        <a:t>Задержка 1-2 </a:t>
                      </a:r>
                      <a:r>
                        <a:rPr lang="ru-RU" sz="1400" u="none" strike="noStrike" kern="1200" baseline="0" dirty="0" smtClean="0">
                          <a:effectLst/>
                        </a:rPr>
                        <a:t>недели, </a:t>
                      </a:r>
                      <a:r>
                        <a:rPr lang="ru-RU" sz="1400" u="none" strike="noStrike" kern="1200" baseline="0" dirty="0" smtClean="0">
                          <a:effectLst/>
                        </a:rPr>
                        <a:t>вероятность средняя</a:t>
                      </a:r>
                      <a:endParaRPr lang="ru-RU" sz="14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lvl="1" indent="0" algn="l" rtl="0" fontAlgn="ctr"/>
                      <a:r>
                        <a:rPr lang="ru-RU" sz="1400" u="none" strike="noStrike" kern="1200" dirty="0" smtClean="0">
                          <a:effectLst/>
                        </a:rPr>
                        <a:t>1. Сжатые сроки</a:t>
                      </a:r>
                    </a:p>
                    <a:p>
                      <a:pPr marL="72000" lvl="1" indent="0" algn="l" rtl="0" fontAlgn="ctr"/>
                      <a:r>
                        <a:rPr lang="ru-RU" sz="1400" u="none" strike="noStrike" kern="1200" dirty="0" smtClean="0">
                          <a:effectLst/>
                        </a:rPr>
                        <a:t>2. «Человеческий» фактор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lvl="1" indent="0" algn="l" rtl="0" fontAlgn="ctr">
                        <a:buAutoNum type="arabicPeriod"/>
                      </a:pPr>
                      <a:r>
                        <a:rPr lang="ru-RU" sz="1400" u="none" strike="noStrike" kern="1200" dirty="0" smtClean="0">
                          <a:effectLst/>
                        </a:rPr>
                        <a:t>Подготовить</a:t>
                      </a:r>
                      <a:r>
                        <a:rPr lang="ru-RU" sz="1400" u="none" strike="noStrike" kern="1200" baseline="0" dirty="0" smtClean="0">
                          <a:effectLst/>
                        </a:rPr>
                        <a:t> памятку (чек-лист) для самопроверки ТЗ Владельцем полки</a:t>
                      </a:r>
                    </a:p>
                    <a:p>
                      <a:pPr marL="72000" lvl="1" indent="0" algn="l" rtl="0" fontAlgn="ctr">
                        <a:buAutoNum type="arabicPeriod"/>
                      </a:pPr>
                      <a:r>
                        <a:rPr lang="ru-RU" sz="1400" u="none" strike="noStrike" kern="1200" baseline="0" dirty="0" smtClean="0">
                          <a:effectLst/>
                        </a:rPr>
                        <a:t>Выполнять кросс-контроль ТЗ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1" algn="ctr" rtl="0" fontAlgn="ctr"/>
                      <a:r>
                        <a:rPr lang="ru-RU" sz="1400" u="none" strike="noStrike" kern="1200" dirty="0" smtClean="0">
                          <a:effectLst/>
                        </a:rPr>
                        <a:t>ФИО,ХХ.ХХ.2022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lvl="0" algn="ctr" rtl="0" fontAlgn="ctr"/>
                      <a:endParaRPr lang="ru-RU" sz="1400" u="none" strike="noStrike" kern="1200" dirty="0">
                        <a:effectLst/>
                      </a:endParaRPr>
                    </a:p>
                    <a:p>
                      <a:pPr lvl="0" algn="ctr" rtl="0" fontAlgn="ctr"/>
                      <a:endParaRPr lang="ru-RU" sz="1400" u="none" strike="noStrike" kern="1200" dirty="0">
                        <a:effectLst/>
                      </a:endParaRPr>
                    </a:p>
                    <a:p>
                      <a:pPr lvl="0" algn="ctr" rtl="0" fontAlgn="ctr"/>
                      <a:endParaRPr lang="ru-RU" sz="1400" u="none" strike="noStrike" kern="1200" dirty="0" smtClean="0">
                        <a:effectLst/>
                      </a:endParaRPr>
                    </a:p>
                    <a:p>
                      <a:pPr lvl="0" algn="ctr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1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0" indent="0" algn="l" rtl="0" fontAlgn="ctr">
                        <a:buAutoNum type="arabicPeriod"/>
                      </a:pP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0" indent="0" algn="l" rtl="0" fontAlgn="ctr"/>
                      <a:endParaRPr lang="ru-RU" sz="14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36000" lvl="0" algn="ctr" rtl="0" fontAlgn="ctr"/>
                      <a:endParaRPr lang="ru-RU" sz="1400" u="none" strike="noStrike" kern="1200" dirty="0" smtClean="0">
                        <a:effectLst/>
                      </a:endParaRPr>
                    </a:p>
                    <a:p>
                      <a:pPr marL="36000" lvl="0" algn="ctr" rtl="0" fontAlgn="ctr"/>
                      <a:endParaRPr lang="ru-RU" sz="1400" u="none" strike="noStrike" kern="1200" dirty="0" smtClean="0">
                        <a:effectLst/>
                      </a:endParaRPr>
                    </a:p>
                    <a:p>
                      <a:pPr marL="36000" lvl="0" algn="ctr" rtl="0" fontAlgn="ctr"/>
                      <a:endParaRPr lang="ru-RU" sz="1400" u="none" strike="noStrike" kern="1200" dirty="0" smtClean="0">
                        <a:effectLst/>
                      </a:endParaRPr>
                    </a:p>
                    <a:p>
                      <a:pPr marL="36000" lvl="0" algn="ctr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marR="0" lvl="1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0" indent="0" algn="l" rtl="0" fontAlgn="ctr">
                        <a:buAutoNum type="arabicPeriod"/>
                      </a:pP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0" indent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36000" lvl="0" algn="ctr" rtl="0" fontAlgn="ctr"/>
                      <a:endParaRPr lang="ru-RU" sz="1400" u="none" strike="noStrike" kern="1200" dirty="0" smtClean="0">
                        <a:effectLst/>
                      </a:endParaRPr>
                    </a:p>
                    <a:p>
                      <a:pPr marL="36000" lvl="0" algn="ctr" rtl="0" fontAlgn="ctr"/>
                      <a:endParaRPr lang="ru-RU" sz="1400" u="none" strike="noStrike" kern="1200" dirty="0" smtClean="0">
                        <a:effectLst/>
                      </a:endParaRPr>
                    </a:p>
                    <a:p>
                      <a:pPr marL="36000" lvl="0" algn="ctr" rtl="0" fontAlgn="ctr"/>
                      <a:endParaRPr lang="ru-RU" sz="1400" u="none" strike="noStrike" kern="1200" dirty="0" smtClean="0">
                        <a:effectLst/>
                      </a:endParaRPr>
                    </a:p>
                    <a:p>
                      <a:pPr marL="36000" lvl="0" algn="ctr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marR="0" lvl="1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0" indent="0" algn="l" rtl="0" fontAlgn="ctr">
                        <a:buAutoNum type="arabicPeriod"/>
                      </a:pP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0" indent="0" algn="l" rtl="0" fontAlgn="ctr"/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2237935"/>
                  </a:ext>
                </a:extLst>
              </a:tr>
            </a:tbl>
          </a:graphicData>
        </a:graphic>
      </p:graphicFrame>
      <p:sp>
        <p:nvSpPr>
          <p:cNvPr id="3" name="Блок-схема: узел 2"/>
          <p:cNvSpPr/>
          <p:nvPr/>
        </p:nvSpPr>
        <p:spPr>
          <a:xfrm>
            <a:off x="11367297" y="1794935"/>
            <a:ext cx="327378" cy="32737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11367297" y="2679347"/>
            <a:ext cx="327378" cy="327378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11361039" y="3530776"/>
            <a:ext cx="327378" cy="32737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48082" y="5100359"/>
            <a:ext cx="52046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Допущения и ограничения </a:t>
            </a:r>
            <a:r>
              <a:rPr lang="ru-RU" dirty="0" smtClean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проекта: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Cambria" panose="02040503050406030204" pitchFamily="18" charset="0"/>
              </a:rPr>
              <a:t>Разработка … за счет бюджета</a:t>
            </a:r>
            <a:endParaRPr lang="ru-RU" dirty="0">
              <a:latin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Cambria" panose="02040503050406030204" pitchFamily="18" charset="0"/>
              </a:rPr>
              <a:t>Для содействия реализации проекта будут … 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627402" y="2861243"/>
            <a:ext cx="5897326" cy="4033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Комментарий (удалить):</a:t>
            </a:r>
          </a:p>
          <a:p>
            <a:r>
              <a:rPr lang="ru-RU" dirty="0" smtClean="0"/>
              <a:t>Раздел описывает текущие риски по проекту (</a:t>
            </a:r>
            <a:r>
              <a:rPr lang="ru-RU" dirty="0"/>
              <a:t>3- 4 ключевых </a:t>
            </a:r>
            <a:r>
              <a:rPr lang="ru-RU" dirty="0" smtClean="0"/>
              <a:t>риска). Оценку влияния на сроки, стоимость и качество проекта. Основные факторы и мероприятия по минимизации/устранению риска. Цветовая оценка значимости риска зависит от уровня потерь в проекте и оценки возможной вероятности риска. Если рисковое событие вероятнее всего случится, а задержка или ущерб (потери) сопоставимы со стоимостью проекта – обозначаем красным «</a:t>
            </a:r>
            <a:r>
              <a:rPr lang="ru-RU" dirty="0" err="1" smtClean="0"/>
              <a:t>сфетофором</a:t>
            </a:r>
            <a:r>
              <a:rPr lang="ru-RU" dirty="0" smtClean="0"/>
              <a:t>». Важная информация о допущениях и ограничениях проекта приводится ниже или на отдельном слайде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154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885" y="116377"/>
            <a:ext cx="10386296" cy="482139"/>
          </a:xfrm>
        </p:spPr>
        <p:txBody>
          <a:bodyPr>
            <a:noAutofit/>
          </a:bodyPr>
          <a:lstStyle/>
          <a:p>
            <a:pPr>
              <a:spcBef>
                <a:spcPts val="1000"/>
              </a:spcBef>
            </a:pPr>
            <a:r>
              <a:rPr lang="ru-RU" sz="4000" dirty="0">
                <a:solidFill>
                  <a:srgbClr val="FF0000"/>
                </a:solidFill>
              </a:rPr>
              <a:t>Открытые вопросы, проблемы</a:t>
            </a:r>
            <a:r>
              <a:rPr lang="ru-RU" sz="3600" dirty="0">
                <a:solidFill>
                  <a:srgbClr val="FF0000"/>
                </a:solidFill>
              </a:rPr>
              <a:t>, </a:t>
            </a:r>
            <a:r>
              <a:rPr lang="ru-RU" sz="4000" dirty="0">
                <a:solidFill>
                  <a:srgbClr val="FF0000"/>
                </a:solidFill>
              </a:rPr>
              <a:t>решения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233432"/>
              </p:ext>
            </p:extLst>
          </p:nvPr>
        </p:nvGraphicFramePr>
        <p:xfrm>
          <a:off x="315885" y="827116"/>
          <a:ext cx="11689425" cy="561265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99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57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55762">
                  <a:extLst>
                    <a:ext uri="{9D8B030D-6E8A-4147-A177-3AD203B41FA5}">
                      <a16:colId xmlns:a16="http://schemas.microsoft.com/office/drawing/2014/main" val="2879243194"/>
                    </a:ext>
                  </a:extLst>
                </a:gridCol>
                <a:gridCol w="13167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71531">
                  <a:extLst>
                    <a:ext uri="{9D8B030D-6E8A-4147-A177-3AD203B41FA5}">
                      <a16:colId xmlns:a16="http://schemas.microsoft.com/office/drawing/2014/main" val="2855018856"/>
                    </a:ext>
                  </a:extLst>
                </a:gridCol>
                <a:gridCol w="1730628">
                  <a:extLst>
                    <a:ext uri="{9D8B030D-6E8A-4147-A177-3AD203B41FA5}">
                      <a16:colId xmlns:a16="http://schemas.microsoft.com/office/drawing/2014/main" val="3227953234"/>
                    </a:ext>
                  </a:extLst>
                </a:gridCol>
              </a:tblGrid>
              <a:tr h="109123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№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Описание</a:t>
                      </a:r>
                      <a:r>
                        <a:rPr lang="ru-RU" sz="1600" u="none" strike="noStrike" baseline="0" dirty="0" smtClean="0">
                          <a:effectLst/>
                        </a:rPr>
                        <a:t> вопроса/проблемы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Мероприятия по решению, ответственный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Срок и статус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Комментарий</a:t>
                      </a:r>
                      <a:r>
                        <a:rPr lang="ru-RU" sz="1600" u="none" strike="noStrike" baseline="0" dirty="0" smtClean="0">
                          <a:effectLst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Действия в случае</a:t>
                      </a:r>
                      <a:r>
                        <a:rPr lang="ru-RU" sz="1600" u="none" strike="noStrike" baseline="0" dirty="0" smtClean="0">
                          <a:effectLst/>
                        </a:rPr>
                        <a:t> отсутствия решения в срок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74840"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1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1" algn="l" rtl="0" fontAlgn="ctr"/>
                      <a:r>
                        <a:rPr lang="ru-RU" sz="1600" u="none" strike="noStrike" kern="1200" baseline="0" dirty="0" smtClean="0">
                          <a:effectLst/>
                        </a:rPr>
                        <a:t>Не закреплены роли и ответственность за работниками функциональных служб при выполнении мероприятий по проекту</a:t>
                      </a:r>
                      <a:endParaRPr lang="ru-RU" sz="1600" b="0" i="0" u="none" strike="noStrike" kern="1200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1" indent="0" algn="l" rtl="0" fontAlgn="ctr">
                        <a:buNone/>
                      </a:pPr>
                      <a:r>
                        <a:rPr lang="ru-RU" sz="1600" u="none" strike="noStrike" kern="1200" baseline="0" dirty="0" smtClean="0">
                          <a:effectLst/>
                        </a:rPr>
                        <a:t>Закрепить роль и ответственность за службами при сокращении потерь</a:t>
                      </a:r>
                      <a:endParaRPr lang="ru-RU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15.06.2022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Приказ…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Работа в соответствии</a:t>
                      </a:r>
                      <a:r>
                        <a:rPr lang="ru-RU" sz="1600" u="none" strike="noStrike" kern="1200" baseline="0" dirty="0" smtClean="0">
                          <a:effectLst/>
                        </a:rPr>
                        <a:t> с предварительным планом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5526">
                <a:tc rowSpan="2"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2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36000" lvl="1" algn="l" rtl="0" fontAlgn="ctr"/>
                      <a:r>
                        <a:rPr lang="ru-RU" sz="1600" u="none" strike="noStrike" kern="1200" baseline="0" dirty="0" smtClean="0">
                          <a:effectLst/>
                        </a:rPr>
                        <a:t>Не утвержден перечень приоритетных инструментов для предотвращения потерь …</a:t>
                      </a:r>
                      <a:endParaRPr lang="ru-RU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1" indent="0" algn="l" rtl="0" fontAlgn="ctr">
                        <a:buNone/>
                      </a:pPr>
                      <a:r>
                        <a:rPr lang="ru-RU" sz="1600" u="none" strike="noStrike" kern="1200" baseline="0" dirty="0" smtClean="0">
                          <a:effectLst/>
                        </a:rPr>
                        <a:t>Проработать возможность включения …</a:t>
                      </a:r>
                      <a:endParaRPr lang="ru-RU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20.06.2022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kern="1200" dirty="0" smtClean="0">
                          <a:effectLst/>
                        </a:rPr>
                        <a:t>Ожидается …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Подготовить</a:t>
                      </a:r>
                      <a:r>
                        <a:rPr lang="ru-RU" sz="1600" u="none" strike="noStrike" kern="1200" baseline="0" dirty="0" smtClean="0">
                          <a:effectLst/>
                        </a:rPr>
                        <a:t> план работ по комплексу ИТ-инструментов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99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000" lvl="1" indent="0" algn="l" rtl="0" fontAlgn="ctr">
                        <a:buNone/>
                      </a:pPr>
                      <a:r>
                        <a:rPr lang="ru-RU" sz="1600" u="none" strike="noStrike" kern="1200" baseline="0" dirty="0" smtClean="0">
                          <a:effectLst/>
                        </a:rPr>
                        <a:t> Проработать возможность внедрения …</a:t>
                      </a:r>
                      <a:endParaRPr lang="ru-RU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20.06.2022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kern="1200" dirty="0" smtClean="0">
                          <a:effectLst/>
                        </a:rPr>
                        <a:t>Ожидается …</a:t>
                      </a:r>
                    </a:p>
                    <a:p>
                      <a:pPr lvl="0" algn="ctr" rtl="0" fontAlgn="ctr"/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06906">
                <a:tc>
                  <a:txBody>
                    <a:bodyPr/>
                    <a:lstStyle/>
                    <a:p>
                      <a:pPr lvl="0" algn="ctr" rtl="0" fontAlgn="ctr"/>
                      <a:r>
                        <a:rPr lang="ru-RU" sz="1600" u="none" strike="noStrike" kern="1200" dirty="0" smtClean="0">
                          <a:effectLst/>
                        </a:rPr>
                        <a:t>3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1" algn="l" rtl="0" fontAlgn="ctr"/>
                      <a:r>
                        <a:rPr lang="ru-RU" sz="1600" u="none" strike="noStrike" kern="1200" baseline="0" dirty="0" smtClean="0">
                          <a:effectLst/>
                        </a:rPr>
                        <a:t>Отсутствует денежная мотивация …</a:t>
                      </a:r>
                      <a:endParaRPr lang="ru-RU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000" lvl="1" algn="l" rtl="0" fontAlgn="ctr"/>
                      <a:r>
                        <a:rPr lang="ru-RU" sz="1600" u="none" strike="noStrike" kern="1200" baseline="0" dirty="0" smtClean="0">
                          <a:effectLst/>
                        </a:rPr>
                        <a:t>Подготовить предложения по мотивации … </a:t>
                      </a:r>
                      <a:endParaRPr lang="ru-RU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lvl="0" algn="ctr" rtl="0" fontAlgn="ctr"/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5781129" y="4840819"/>
            <a:ext cx="5897326" cy="18426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Комментарий (удалить):</a:t>
            </a:r>
          </a:p>
          <a:p>
            <a:r>
              <a:rPr lang="ru-RU" dirty="0" smtClean="0"/>
              <a:t>Раздел описывает необходимые решения, которые необходимо принять на уровне  Руководства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236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7">
      <a:dk1>
        <a:sysClr val="windowText" lastClr="000000"/>
      </a:dk1>
      <a:lt1>
        <a:sysClr val="window" lastClr="FFFFFF"/>
      </a:lt1>
      <a:dk2>
        <a:srgbClr val="595959"/>
      </a:dk2>
      <a:lt2>
        <a:srgbClr val="E7E6E6"/>
      </a:lt2>
      <a:accent1>
        <a:srgbClr val="C62E3E"/>
      </a:accent1>
      <a:accent2>
        <a:srgbClr val="FFC000"/>
      </a:accent2>
      <a:accent3>
        <a:srgbClr val="A5A5A5"/>
      </a:accent3>
      <a:accent4>
        <a:srgbClr val="7030A0"/>
      </a:accent4>
      <a:accent5>
        <a:srgbClr val="4DFE9D"/>
      </a:accent5>
      <a:accent6>
        <a:srgbClr val="046DD5"/>
      </a:accent6>
      <a:hlink>
        <a:srgbClr val="2992FA"/>
      </a:hlink>
      <a:folHlink>
        <a:srgbClr val="7030A0"/>
      </a:folHlink>
    </a:clrScheme>
    <a:fontScheme name="Другая 13">
      <a:majorFont>
        <a:latin typeface="PermianSerifTypeface"/>
        <a:ea typeface=""/>
        <a:cs typeface=""/>
      </a:majorFont>
      <a:minorFont>
        <a:latin typeface="PermianSansTypefac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</TotalTime>
  <Words>1000</Words>
  <Application>Microsoft Office PowerPoint</Application>
  <PresentationFormat>Широкоэкранный</PresentationFormat>
  <Paragraphs>274</Paragraphs>
  <Slides>11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ALSSchlangesans-Bold</vt:lpstr>
      <vt:lpstr>Arial</vt:lpstr>
      <vt:lpstr>Calibri</vt:lpstr>
      <vt:lpstr>Cambria</vt:lpstr>
      <vt:lpstr>PermianSansTypeface</vt:lpstr>
      <vt:lpstr>PermianSerifTypeface</vt:lpstr>
      <vt:lpstr>Tahoma</vt:lpstr>
      <vt:lpstr>Тема Office</vt:lpstr>
      <vt:lpstr>Основные параметры проекта «Название проекта»</vt:lpstr>
      <vt:lpstr>Предпосылки проекта</vt:lpstr>
      <vt:lpstr>Основные параметры проекта</vt:lpstr>
      <vt:lpstr>Критерии успешности проекта</vt:lpstr>
      <vt:lpstr>   Этапы и работы по проекту</vt:lpstr>
      <vt:lpstr>Контрольные точки проекта</vt:lpstr>
      <vt:lpstr>Дорожная карта проекта</vt:lpstr>
      <vt:lpstr>Риски реализации проекта</vt:lpstr>
      <vt:lpstr>Открытые вопросы, проблемы, решения</vt:lpstr>
      <vt:lpstr>Команда проекта:</vt:lpstr>
      <vt:lpstr>Мотивация участников проекта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Полина Масленникова</dc:creator>
  <cp:lastModifiedBy>Admin</cp:lastModifiedBy>
  <cp:revision>36</cp:revision>
  <dcterms:created xsi:type="dcterms:W3CDTF">2020-05-17T17:29:28Z</dcterms:created>
  <dcterms:modified xsi:type="dcterms:W3CDTF">2022-05-19T18:19:52Z</dcterms:modified>
</cp:coreProperties>
</file>